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17"/>
  </p:notesMasterIdLst>
  <p:handoutMasterIdLst>
    <p:handoutMasterId r:id="rId18"/>
  </p:handoutMasterIdLst>
  <p:sldIdLst>
    <p:sldId id="2147376245" r:id="rId5"/>
    <p:sldId id="2147376246" r:id="rId6"/>
    <p:sldId id="311" r:id="rId7"/>
    <p:sldId id="2147376248" r:id="rId8"/>
    <p:sldId id="2147376234" r:id="rId9"/>
    <p:sldId id="2147376250" r:id="rId10"/>
    <p:sldId id="2147376251" r:id="rId11"/>
    <p:sldId id="2145706735" r:id="rId12"/>
    <p:sldId id="260" r:id="rId13"/>
    <p:sldId id="2147376252" r:id="rId14"/>
    <p:sldId id="2147376229" r:id="rId15"/>
    <p:sldId id="2147376244"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75AD2E-37D9-802B-EB2D-53B28B617510}" name="Diego Arnone" initials="DA" userId="S::diego.arnone@eng.it::9266c41f-290e-4f0d-b0dd-953d3498c8f6" providerId="AD"/>
  <p188:author id="{23599E3F-FAAA-14A1-ED10-30C95C789480}" name="Oula Terttunen" initials="OT" userId="S::oula.terttunen@smartinnovationnorway.com::8f80bf7d-2068-4cb0-8952-50e6827a9d61" providerId="AD"/>
  <p188:author id="{8558FA4B-A8D6-5E68-E494-E518AA27D320}" name="Katerina Sianni" initials="KS" userId="S::ksianni@epu.ntua.gr::a3e7d1eb-f6e3-46d1-9e63-ec67f99288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E00"/>
    <a:srgbClr val="2953F3"/>
    <a:srgbClr val="000000"/>
    <a:srgbClr val="613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35127C-7427-4B48-9894-2F3A5BB71397}" v="1" dt="2024-12-08T22:49:30.687"/>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Stile con tema 1 - Color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Stile medio 1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Stile medio 1 - Color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41"/>
    <p:restoredTop sz="78452" autoAdjust="0"/>
  </p:normalViewPr>
  <p:slideViewPr>
    <p:cSldViewPr snapToGrid="0">
      <p:cViewPr varScale="1">
        <p:scale>
          <a:sx n="64" d="100"/>
          <a:sy n="64" d="100"/>
        </p:scale>
        <p:origin x="285" y="40"/>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ego Arnone" userId="9266c41f-290e-4f0d-b0dd-953d3498c8f6" providerId="ADAL" clId="{EC35127C-7427-4B48-9894-2F3A5BB71397}"/>
    <pc:docChg chg="addSld modSld">
      <pc:chgData name="Diego Arnone" userId="9266c41f-290e-4f0d-b0dd-953d3498c8f6" providerId="ADAL" clId="{EC35127C-7427-4B48-9894-2F3A5BB71397}" dt="2024-12-08T22:49:30.683" v="0"/>
      <pc:docMkLst>
        <pc:docMk/>
      </pc:docMkLst>
      <pc:sldChg chg="add">
        <pc:chgData name="Diego Arnone" userId="9266c41f-290e-4f0d-b0dd-953d3498c8f6" providerId="ADAL" clId="{EC35127C-7427-4B48-9894-2F3A5BB71397}" dt="2024-12-08T22:49:30.683" v="0"/>
        <pc:sldMkLst>
          <pc:docMk/>
          <pc:sldMk cId="3621896904" sldId="214570673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E1015B-DA71-4947-8C36-0A797EDCBFA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t-IT"/>
        </a:p>
      </dgm:t>
    </dgm:pt>
    <dgm:pt modelId="{608F1167-C6A0-4AB0-A3C2-2B08424CB8C3}">
      <dgm:prSet phldrT="[Testo]" custT="1"/>
      <dgm:spPr/>
      <dgm:t>
        <a:bodyPr/>
        <a:lstStyle/>
        <a:p>
          <a:r>
            <a:rPr lang="en-US" sz="1600" b="0" dirty="0">
              <a:solidFill>
                <a:schemeClr val="tx2">
                  <a:lumMod val="60000"/>
                  <a:lumOff val="40000"/>
                </a:schemeClr>
              </a:solidFill>
            </a:rPr>
            <a:t>Using </a:t>
          </a:r>
          <a:r>
            <a:rPr lang="en-US" sz="1800" b="1" dirty="0">
              <a:solidFill>
                <a:schemeClr val="tx2">
                  <a:lumMod val="60000"/>
                  <a:lumOff val="40000"/>
                </a:schemeClr>
              </a:solidFill>
            </a:rPr>
            <a:t>SSH</a:t>
          </a:r>
          <a:r>
            <a:rPr lang="en-US" sz="1600" b="0" dirty="0">
              <a:solidFill>
                <a:schemeClr val="tx2">
                  <a:lumMod val="60000"/>
                  <a:lumOff val="40000"/>
                </a:schemeClr>
              </a:solidFill>
            </a:rPr>
            <a:t> for a better </a:t>
          </a:r>
          <a:r>
            <a:rPr lang="en-US" sz="1800" b="1" dirty="0">
              <a:solidFill>
                <a:schemeClr val="tx2">
                  <a:lumMod val="60000"/>
                  <a:lumOff val="40000"/>
                </a:schemeClr>
              </a:solidFill>
            </a:rPr>
            <a:t>engagement</a:t>
          </a:r>
          <a:r>
            <a:rPr lang="en-US" sz="1600" b="0" dirty="0">
              <a:solidFill>
                <a:schemeClr val="tx2">
                  <a:lumMod val="60000"/>
                  <a:lumOff val="40000"/>
                </a:schemeClr>
              </a:solidFill>
            </a:rPr>
            <a:t> of energy consumers </a:t>
          </a:r>
          <a:r>
            <a:rPr lang="it-IT" sz="1600" b="0" dirty="0">
              <a:solidFill>
                <a:schemeClr val="tx2">
                  <a:lumMod val="60000"/>
                  <a:lumOff val="40000"/>
                </a:schemeClr>
              </a:solidFill>
            </a:rPr>
            <a:t>in the </a:t>
          </a:r>
          <a:r>
            <a:rPr lang="en-GB" sz="1600" b="0" noProof="0" dirty="0">
              <a:solidFill>
                <a:schemeClr val="tx2">
                  <a:lumMod val="60000"/>
                  <a:lumOff val="40000"/>
                </a:schemeClr>
              </a:solidFill>
            </a:rPr>
            <a:t>residential</a:t>
          </a:r>
          <a:r>
            <a:rPr lang="it-IT" sz="1600" b="0" dirty="0">
              <a:solidFill>
                <a:schemeClr val="tx2">
                  <a:lumMod val="60000"/>
                  <a:lumOff val="40000"/>
                </a:schemeClr>
              </a:solidFill>
            </a:rPr>
            <a:t> DR</a:t>
          </a:r>
          <a:r>
            <a:rPr lang="en-US" sz="1600" b="0" dirty="0">
              <a:solidFill>
                <a:schemeClr val="tx2">
                  <a:lumMod val="60000"/>
                  <a:lumOff val="40000"/>
                </a:schemeClr>
              </a:solidFill>
            </a:rPr>
            <a:t> </a:t>
          </a:r>
          <a:endParaRPr lang="it-IT" sz="1600" b="0" dirty="0">
            <a:solidFill>
              <a:schemeClr val="tx2">
                <a:lumMod val="60000"/>
                <a:lumOff val="40000"/>
              </a:schemeClr>
            </a:solidFill>
          </a:endParaRPr>
        </a:p>
      </dgm:t>
    </dgm:pt>
    <dgm:pt modelId="{CBD126FF-B7FC-4D82-95DA-546970EBFB97}" type="parTrans" cxnId="{B25E3C56-9995-419B-8912-E08ECB5E4C14}">
      <dgm:prSet/>
      <dgm:spPr/>
      <dgm:t>
        <a:bodyPr/>
        <a:lstStyle/>
        <a:p>
          <a:endParaRPr lang="it-IT" sz="700" b="0">
            <a:solidFill>
              <a:schemeClr val="tx2">
                <a:lumMod val="60000"/>
                <a:lumOff val="40000"/>
              </a:schemeClr>
            </a:solidFill>
          </a:endParaRPr>
        </a:p>
      </dgm:t>
    </dgm:pt>
    <dgm:pt modelId="{38AD8039-9EAA-4538-A64C-55FEB6238399}" type="sibTrans" cxnId="{B25E3C56-9995-419B-8912-E08ECB5E4C14}">
      <dgm:prSet/>
      <dgm:spPr/>
      <dgm:t>
        <a:bodyPr/>
        <a:lstStyle/>
        <a:p>
          <a:endParaRPr lang="it-IT" sz="700" b="0">
            <a:solidFill>
              <a:schemeClr val="tx2">
                <a:lumMod val="60000"/>
                <a:lumOff val="40000"/>
              </a:schemeClr>
            </a:solidFill>
          </a:endParaRPr>
        </a:p>
      </dgm:t>
    </dgm:pt>
    <dgm:pt modelId="{75432438-8F1A-486B-A034-DA6C34DDAD19}">
      <dgm:prSet phldrT="[Testo]" custT="1"/>
      <dgm:spPr/>
      <dgm:t>
        <a:bodyPr/>
        <a:lstStyle/>
        <a:p>
          <a:r>
            <a:rPr lang="en-US" sz="1600" b="0" dirty="0">
              <a:solidFill>
                <a:schemeClr val="tx2">
                  <a:lumMod val="60000"/>
                  <a:lumOff val="40000"/>
                </a:schemeClr>
              </a:solidFill>
            </a:rPr>
            <a:t>Extension of ENERSHARE </a:t>
          </a:r>
          <a:r>
            <a:rPr lang="en-US" sz="1800" b="1" dirty="0">
              <a:solidFill>
                <a:schemeClr val="tx2">
                  <a:lumMod val="60000"/>
                  <a:lumOff val="40000"/>
                </a:schemeClr>
              </a:solidFill>
            </a:rPr>
            <a:t>Energy Data Space Interoperability and Trust layer</a:t>
          </a:r>
          <a:endParaRPr lang="it-IT" sz="1600" b="1" dirty="0">
            <a:solidFill>
              <a:schemeClr val="tx2">
                <a:lumMod val="60000"/>
                <a:lumOff val="40000"/>
              </a:schemeClr>
            </a:solidFill>
          </a:endParaRPr>
        </a:p>
      </dgm:t>
    </dgm:pt>
    <dgm:pt modelId="{696C5BB7-5009-46A0-ACFE-3B29E8BEAC6D}" type="parTrans" cxnId="{BE8EDBEA-A768-4B15-91CF-1EDF03BC7461}">
      <dgm:prSet/>
      <dgm:spPr/>
      <dgm:t>
        <a:bodyPr/>
        <a:lstStyle/>
        <a:p>
          <a:endParaRPr lang="it-IT" sz="700" b="0">
            <a:solidFill>
              <a:schemeClr val="tx2">
                <a:lumMod val="60000"/>
                <a:lumOff val="40000"/>
              </a:schemeClr>
            </a:solidFill>
          </a:endParaRPr>
        </a:p>
      </dgm:t>
    </dgm:pt>
    <dgm:pt modelId="{AF66C3A8-F84D-486E-857F-B691736F1157}" type="sibTrans" cxnId="{BE8EDBEA-A768-4B15-91CF-1EDF03BC7461}">
      <dgm:prSet/>
      <dgm:spPr/>
      <dgm:t>
        <a:bodyPr/>
        <a:lstStyle/>
        <a:p>
          <a:endParaRPr lang="it-IT" sz="700" b="0">
            <a:solidFill>
              <a:schemeClr val="tx2">
                <a:lumMod val="60000"/>
                <a:lumOff val="40000"/>
              </a:schemeClr>
            </a:solidFill>
          </a:endParaRPr>
        </a:p>
      </dgm:t>
    </dgm:pt>
    <dgm:pt modelId="{42D1F413-22CF-4537-A907-0E9365E334E2}">
      <dgm:prSet phldrT="[Testo]" custT="1"/>
      <dgm:spPr/>
      <dgm:t>
        <a:bodyPr/>
        <a:lstStyle/>
        <a:p>
          <a:r>
            <a:rPr lang="en-GB" sz="1400" b="0" noProof="0" dirty="0">
              <a:solidFill>
                <a:schemeClr val="tx2">
                  <a:lumMod val="60000"/>
                  <a:lumOff val="40000"/>
                </a:schemeClr>
              </a:solidFill>
            </a:rPr>
            <a:t>Combination of eDREAM, BRIGHT, MATRYCS and DigiBUILD </a:t>
          </a:r>
          <a:r>
            <a:rPr lang="en-GB" sz="1600" b="1" noProof="0" dirty="0">
              <a:solidFill>
                <a:schemeClr val="tx2">
                  <a:lumMod val="60000"/>
                  <a:lumOff val="40000"/>
                </a:schemeClr>
              </a:solidFill>
            </a:rPr>
            <a:t>building-level data-driven models, algorithms and flexible assets </a:t>
          </a:r>
          <a:r>
            <a:rPr lang="en-GB" sz="1600" b="0" noProof="0" dirty="0">
              <a:solidFill>
                <a:schemeClr val="tx2">
                  <a:lumMod val="60000"/>
                  <a:lumOff val="40000"/>
                </a:schemeClr>
              </a:solidFill>
            </a:rPr>
            <a:t>DTs </a:t>
          </a:r>
          <a:r>
            <a:rPr lang="en-GB" sz="1400" b="0" noProof="0" dirty="0">
              <a:solidFill>
                <a:schemeClr val="tx2">
                  <a:lumMod val="60000"/>
                  <a:lumOff val="40000"/>
                </a:schemeClr>
              </a:solidFill>
            </a:rPr>
            <a:t>with end-users’ consumption and beyond consumption profiling models</a:t>
          </a:r>
        </a:p>
      </dgm:t>
    </dgm:pt>
    <dgm:pt modelId="{ECAEBFB3-AF54-4C49-92D3-A02A6CF01117}" type="parTrans" cxnId="{DB1C0607-DDD5-4461-942F-1FD1CEF87A6F}">
      <dgm:prSet/>
      <dgm:spPr/>
      <dgm:t>
        <a:bodyPr/>
        <a:lstStyle/>
        <a:p>
          <a:endParaRPr lang="it-IT" sz="1200" b="0">
            <a:solidFill>
              <a:schemeClr val="tx2">
                <a:lumMod val="60000"/>
                <a:lumOff val="40000"/>
              </a:schemeClr>
            </a:solidFill>
          </a:endParaRPr>
        </a:p>
      </dgm:t>
    </dgm:pt>
    <dgm:pt modelId="{D37FF1DD-E22C-4E15-ADCD-A7ED26970973}" type="sibTrans" cxnId="{DB1C0607-DDD5-4461-942F-1FD1CEF87A6F}">
      <dgm:prSet/>
      <dgm:spPr/>
      <dgm:t>
        <a:bodyPr/>
        <a:lstStyle/>
        <a:p>
          <a:endParaRPr lang="it-IT" sz="1200" b="0">
            <a:solidFill>
              <a:schemeClr val="tx2">
                <a:lumMod val="60000"/>
                <a:lumOff val="40000"/>
              </a:schemeClr>
            </a:solidFill>
          </a:endParaRPr>
        </a:p>
      </dgm:t>
    </dgm:pt>
    <dgm:pt modelId="{C6E5FC17-1192-4496-8A80-E5B19BB11361}">
      <dgm:prSet phldrT="[Testo]" custT="1"/>
      <dgm:spPr/>
      <dgm:t>
        <a:bodyPr/>
        <a:lstStyle/>
        <a:p>
          <a:r>
            <a:rPr lang="en-US" sz="1400" b="0" dirty="0">
              <a:solidFill>
                <a:schemeClr val="tx2">
                  <a:lumMod val="60000"/>
                  <a:lumOff val="40000"/>
                </a:schemeClr>
              </a:solidFill>
            </a:rPr>
            <a:t>To deliver </a:t>
          </a:r>
          <a:r>
            <a:rPr lang="en-US" sz="1600" b="1" dirty="0">
              <a:solidFill>
                <a:schemeClr val="tx2">
                  <a:lumMod val="60000"/>
                  <a:lumOff val="40000"/>
                </a:schemeClr>
              </a:solidFill>
            </a:rPr>
            <a:t>data-driven, value stacking cross-stakeholder/cross-commodity/cross-value chain DR algorithms, models, and ICT-based services</a:t>
          </a:r>
          <a:r>
            <a:rPr lang="en-US" sz="1400" b="0" dirty="0">
              <a:solidFill>
                <a:schemeClr val="tx2">
                  <a:lumMod val="60000"/>
                  <a:lumOff val="40000"/>
                </a:schemeClr>
              </a:solidFill>
            </a:rPr>
            <a:t>, for DR in energy-efficient residential buildings</a:t>
          </a:r>
          <a:endParaRPr lang="it-IT" sz="1400" b="0" dirty="0">
            <a:solidFill>
              <a:schemeClr val="tx2">
                <a:lumMod val="60000"/>
                <a:lumOff val="40000"/>
              </a:schemeClr>
            </a:solidFill>
          </a:endParaRPr>
        </a:p>
      </dgm:t>
    </dgm:pt>
    <dgm:pt modelId="{09951243-F5CA-4728-9401-41F35E539CF6}" type="parTrans" cxnId="{1F5575B9-0806-47B9-AEC7-3D1D9B3C74DC}">
      <dgm:prSet/>
      <dgm:spPr/>
      <dgm:t>
        <a:bodyPr/>
        <a:lstStyle/>
        <a:p>
          <a:endParaRPr lang="it-IT" sz="1200" b="0">
            <a:solidFill>
              <a:schemeClr val="tx2">
                <a:lumMod val="60000"/>
                <a:lumOff val="40000"/>
              </a:schemeClr>
            </a:solidFill>
          </a:endParaRPr>
        </a:p>
      </dgm:t>
    </dgm:pt>
    <dgm:pt modelId="{8426476E-C5E0-4855-82BF-A77FDB2F9FD8}" type="sibTrans" cxnId="{1F5575B9-0806-47B9-AEC7-3D1D9B3C74DC}">
      <dgm:prSet/>
      <dgm:spPr/>
      <dgm:t>
        <a:bodyPr/>
        <a:lstStyle/>
        <a:p>
          <a:endParaRPr lang="it-IT" sz="1200" b="0">
            <a:solidFill>
              <a:schemeClr val="tx2">
                <a:lumMod val="60000"/>
                <a:lumOff val="40000"/>
              </a:schemeClr>
            </a:solidFill>
          </a:endParaRPr>
        </a:p>
      </dgm:t>
    </dgm:pt>
    <dgm:pt modelId="{BAB45291-2D69-4B88-A9A5-650D8E72D150}">
      <dgm:prSet phldrT="[Testo]" custT="1"/>
      <dgm:spPr/>
      <dgm:t>
        <a:bodyPr/>
        <a:lstStyle/>
        <a:p>
          <a:r>
            <a:rPr lang="en-US" sz="1600" b="0" kern="1200" dirty="0">
              <a:solidFill>
                <a:schemeClr val="tx2">
                  <a:lumMod val="60000"/>
                  <a:lumOff val="40000"/>
                </a:schemeClr>
              </a:solidFill>
            </a:rPr>
            <a:t>To </a:t>
          </a:r>
          <a:r>
            <a:rPr lang="en-US" sz="1800" b="1" kern="1200" dirty="0">
              <a:solidFill>
                <a:schemeClr val="tx2">
                  <a:lumMod val="60000"/>
                  <a:lumOff val="40000"/>
                </a:schemeClr>
              </a:solidFill>
            </a:rPr>
            <a:t>demonstrate</a:t>
          </a:r>
          <a:r>
            <a:rPr lang="en-US" sz="1600" b="0" kern="1200" dirty="0">
              <a:solidFill>
                <a:schemeClr val="tx2">
                  <a:lumMod val="60000"/>
                  <a:lumOff val="40000"/>
                </a:schemeClr>
              </a:solidFill>
            </a:rPr>
            <a:t>, </a:t>
          </a:r>
          <a:r>
            <a:rPr lang="en-US" sz="1800" b="1" kern="1200" dirty="0">
              <a:solidFill>
                <a:srgbClr val="FFBD00">
                  <a:lumMod val="60000"/>
                  <a:lumOff val="40000"/>
                </a:srgbClr>
              </a:solidFill>
              <a:latin typeface="Franklin Gothic Book" panose="020B0503020102020204"/>
              <a:ea typeface="+mn-ea"/>
              <a:cs typeface="+mn-cs"/>
            </a:rPr>
            <a:t>validate</a:t>
          </a:r>
          <a:r>
            <a:rPr lang="en-US" sz="1600" b="0" kern="1200" dirty="0">
              <a:solidFill>
                <a:schemeClr val="tx2">
                  <a:lumMod val="60000"/>
                  <a:lumOff val="40000"/>
                </a:schemeClr>
              </a:solidFill>
            </a:rPr>
            <a:t> and </a:t>
          </a:r>
          <a:r>
            <a:rPr lang="en-US" sz="1800" b="1" kern="1200" dirty="0">
              <a:solidFill>
                <a:srgbClr val="FFBD00">
                  <a:lumMod val="60000"/>
                  <a:lumOff val="40000"/>
                </a:srgbClr>
              </a:solidFill>
              <a:latin typeface="Franklin Gothic Book" panose="020B0503020102020204"/>
              <a:ea typeface="+mn-ea"/>
              <a:cs typeface="+mn-cs"/>
            </a:rPr>
            <a:t>replicate</a:t>
          </a:r>
          <a:r>
            <a:rPr lang="en-US" sz="1600" b="0" kern="1200" dirty="0">
              <a:solidFill>
                <a:schemeClr val="tx2">
                  <a:lumMod val="60000"/>
                  <a:lumOff val="40000"/>
                </a:schemeClr>
              </a:solidFill>
            </a:rPr>
            <a:t> DEDALUS solutions through a number of different </a:t>
          </a:r>
          <a:r>
            <a:rPr lang="en-US" sz="1800" b="1" kern="1200" dirty="0">
              <a:solidFill>
                <a:srgbClr val="FFBD00">
                  <a:lumMod val="60000"/>
                  <a:lumOff val="40000"/>
                </a:srgbClr>
              </a:solidFill>
              <a:latin typeface="Franklin Gothic Book" panose="020B0503020102020204"/>
              <a:ea typeface="+mn-ea"/>
              <a:cs typeface="+mn-cs"/>
            </a:rPr>
            <a:t>pilots</a:t>
          </a:r>
          <a:endParaRPr lang="it-IT" sz="1800" b="1" kern="1200" dirty="0">
            <a:solidFill>
              <a:srgbClr val="FFBD00">
                <a:lumMod val="60000"/>
                <a:lumOff val="40000"/>
              </a:srgbClr>
            </a:solidFill>
            <a:latin typeface="Franklin Gothic Book" panose="020B0503020102020204"/>
            <a:ea typeface="+mn-ea"/>
            <a:cs typeface="+mn-cs"/>
          </a:endParaRPr>
        </a:p>
      </dgm:t>
    </dgm:pt>
    <dgm:pt modelId="{5D57EC89-64BF-42F1-A882-86C9F85037EC}" type="parTrans" cxnId="{DB8B1A9E-5E16-48B1-B953-56CB513E02DE}">
      <dgm:prSet/>
      <dgm:spPr/>
      <dgm:t>
        <a:bodyPr/>
        <a:lstStyle/>
        <a:p>
          <a:endParaRPr lang="it-IT" sz="1200" b="0">
            <a:solidFill>
              <a:schemeClr val="tx2">
                <a:lumMod val="60000"/>
                <a:lumOff val="40000"/>
              </a:schemeClr>
            </a:solidFill>
          </a:endParaRPr>
        </a:p>
      </dgm:t>
    </dgm:pt>
    <dgm:pt modelId="{C5DE60C3-2595-499E-9C3A-C86317881D70}" type="sibTrans" cxnId="{DB8B1A9E-5E16-48B1-B953-56CB513E02DE}">
      <dgm:prSet/>
      <dgm:spPr/>
      <dgm:t>
        <a:bodyPr/>
        <a:lstStyle/>
        <a:p>
          <a:endParaRPr lang="it-IT" sz="1200" b="0">
            <a:solidFill>
              <a:schemeClr val="tx2">
                <a:lumMod val="60000"/>
                <a:lumOff val="40000"/>
              </a:schemeClr>
            </a:solidFill>
          </a:endParaRPr>
        </a:p>
      </dgm:t>
    </dgm:pt>
    <dgm:pt modelId="{45BACEEF-7DFC-4C4B-A670-FF0C7441642B}">
      <dgm:prSet phldrT="[Testo]" custT="1"/>
      <dgm:spPr/>
      <dgm:t>
        <a:bodyPr/>
        <a:lstStyle/>
        <a:p>
          <a:r>
            <a:rPr lang="en-GB" sz="1600" b="0" kern="1200" dirty="0">
              <a:solidFill>
                <a:schemeClr val="tx2">
                  <a:lumMod val="60000"/>
                  <a:lumOff val="40000"/>
                </a:schemeClr>
              </a:solidFill>
            </a:rPr>
            <a:t>To develop new </a:t>
          </a:r>
          <a:r>
            <a:rPr lang="en-GB" sz="1800" b="1" kern="1200" dirty="0">
              <a:solidFill>
                <a:srgbClr val="FFBD00">
                  <a:lumMod val="60000"/>
                  <a:lumOff val="40000"/>
                </a:srgbClr>
              </a:solidFill>
              <a:latin typeface="Franklin Gothic Book" panose="020B0503020102020204"/>
              <a:ea typeface="+mn-ea"/>
              <a:cs typeface="+mn-cs"/>
            </a:rPr>
            <a:t>business</a:t>
          </a:r>
          <a:r>
            <a:rPr lang="en-GB" sz="1600" b="0" kern="1200" dirty="0">
              <a:solidFill>
                <a:schemeClr val="tx2">
                  <a:lumMod val="60000"/>
                  <a:lumOff val="40000"/>
                </a:schemeClr>
              </a:solidFill>
            </a:rPr>
            <a:t> </a:t>
          </a:r>
          <a:r>
            <a:rPr lang="en-GB" sz="1800" b="1" kern="1200" dirty="0">
              <a:solidFill>
                <a:srgbClr val="FFBD00">
                  <a:lumMod val="60000"/>
                  <a:lumOff val="40000"/>
                </a:srgbClr>
              </a:solidFill>
              <a:latin typeface="Franklin Gothic Book" panose="020B0503020102020204"/>
              <a:ea typeface="+mn-ea"/>
              <a:cs typeface="+mn-cs"/>
            </a:rPr>
            <a:t>models</a:t>
          </a:r>
          <a:r>
            <a:rPr lang="en-GB" sz="1600" b="0" kern="1200" dirty="0">
              <a:solidFill>
                <a:schemeClr val="tx2">
                  <a:lumMod val="60000"/>
                  <a:lumOff val="40000"/>
                </a:schemeClr>
              </a:solidFill>
            </a:rPr>
            <a:t> from sharing economy, multi-carrier system-level perspective and with social innovation and non-financial benefits capture for DR</a:t>
          </a:r>
          <a:endParaRPr lang="it-IT" sz="1600" b="0" kern="1200" dirty="0">
            <a:solidFill>
              <a:schemeClr val="tx2">
                <a:lumMod val="60000"/>
                <a:lumOff val="40000"/>
              </a:schemeClr>
            </a:solidFill>
          </a:endParaRPr>
        </a:p>
      </dgm:t>
    </dgm:pt>
    <dgm:pt modelId="{5E8450F5-CC70-4E09-9AD4-D2845C139A8F}" type="parTrans" cxnId="{62FDED1D-BC3C-4104-833B-35CB7D1E4ADD}">
      <dgm:prSet/>
      <dgm:spPr/>
      <dgm:t>
        <a:bodyPr/>
        <a:lstStyle/>
        <a:p>
          <a:endParaRPr lang="it-IT" sz="1200" b="0">
            <a:solidFill>
              <a:schemeClr val="tx2">
                <a:lumMod val="60000"/>
                <a:lumOff val="40000"/>
              </a:schemeClr>
            </a:solidFill>
          </a:endParaRPr>
        </a:p>
      </dgm:t>
    </dgm:pt>
    <dgm:pt modelId="{73AD40CC-8B2D-481B-8D33-999C42BAC52F}" type="sibTrans" cxnId="{62FDED1D-BC3C-4104-833B-35CB7D1E4ADD}">
      <dgm:prSet/>
      <dgm:spPr/>
      <dgm:t>
        <a:bodyPr/>
        <a:lstStyle/>
        <a:p>
          <a:endParaRPr lang="it-IT" sz="1200" b="0">
            <a:solidFill>
              <a:schemeClr val="tx2">
                <a:lumMod val="60000"/>
                <a:lumOff val="40000"/>
              </a:schemeClr>
            </a:solidFill>
          </a:endParaRPr>
        </a:p>
      </dgm:t>
    </dgm:pt>
    <dgm:pt modelId="{F876D884-3E1F-426A-94C3-B357144166C6}">
      <dgm:prSet phldrT="[Testo]" custT="1"/>
      <dgm:spPr/>
      <dgm:t>
        <a:bodyPr/>
        <a:lstStyle/>
        <a:p>
          <a:r>
            <a:rPr lang="en-GB" sz="1400" b="0" kern="1200" dirty="0">
              <a:solidFill>
                <a:schemeClr val="tx2">
                  <a:lumMod val="60000"/>
                  <a:lumOff val="40000"/>
                </a:schemeClr>
              </a:solidFill>
            </a:rPr>
            <a:t>To allow </a:t>
          </a:r>
          <a:r>
            <a:rPr lang="en-GB" sz="1600" b="1" kern="1200" dirty="0">
              <a:solidFill>
                <a:srgbClr val="FFBD00">
                  <a:lumMod val="60000"/>
                  <a:lumOff val="40000"/>
                </a:srgbClr>
              </a:solidFill>
              <a:latin typeface="Franklin Gothic Book" panose="020B0503020102020204"/>
              <a:ea typeface="+mn-ea"/>
              <a:cs typeface="+mn-cs"/>
            </a:rPr>
            <a:t>effective</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consumer</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participation</a:t>
          </a:r>
          <a:r>
            <a:rPr lang="en-GB" sz="1400" b="0" kern="1200" dirty="0">
              <a:solidFill>
                <a:schemeClr val="tx2">
                  <a:lumMod val="60000"/>
                  <a:lumOff val="40000"/>
                </a:schemeClr>
              </a:solidFill>
            </a:rPr>
            <a:t> in DR and further market opportunities by providing input to </a:t>
          </a:r>
          <a:r>
            <a:rPr lang="en-GB" sz="1600" b="1" kern="1200" dirty="0">
              <a:solidFill>
                <a:srgbClr val="FFBD00">
                  <a:lumMod val="60000"/>
                  <a:lumOff val="40000"/>
                </a:srgbClr>
              </a:solidFill>
              <a:latin typeface="Franklin Gothic Book" panose="020B0503020102020204"/>
              <a:ea typeface="+mn-ea"/>
              <a:cs typeface="+mn-cs"/>
            </a:rPr>
            <a:t>regulatory</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bodies</a:t>
          </a:r>
          <a:r>
            <a:rPr lang="en-GB" sz="1400" b="0" kern="1200" dirty="0">
              <a:solidFill>
                <a:schemeClr val="tx2">
                  <a:lumMod val="60000"/>
                  <a:lumOff val="40000"/>
                </a:schemeClr>
              </a:solidFill>
            </a:rPr>
            <a:t> to stabilise and harmonise the regulatory framework for residential DR, ensuring an efficient </a:t>
          </a:r>
          <a:r>
            <a:rPr lang="en-GB" sz="1600" b="1" kern="1200" dirty="0">
              <a:solidFill>
                <a:srgbClr val="FFBD00">
                  <a:lumMod val="60000"/>
                  <a:lumOff val="40000"/>
                </a:srgbClr>
              </a:solidFill>
              <a:latin typeface="Franklin Gothic Book" panose="020B0503020102020204"/>
              <a:ea typeface="+mn-ea"/>
              <a:cs typeface="+mn-cs"/>
            </a:rPr>
            <a:t>communication</a:t>
          </a:r>
          <a:r>
            <a:rPr lang="en-GB" sz="1400" b="0" kern="1200" dirty="0">
              <a:solidFill>
                <a:schemeClr val="tx2">
                  <a:lumMod val="60000"/>
                  <a:lumOff val="40000"/>
                </a:schemeClr>
              </a:solidFill>
            </a:rPr>
            <a:t> and </a:t>
          </a:r>
          <a:r>
            <a:rPr lang="en-GB" sz="1600" b="1" kern="1200" dirty="0">
              <a:solidFill>
                <a:srgbClr val="FFBD00">
                  <a:lumMod val="60000"/>
                  <a:lumOff val="40000"/>
                </a:srgbClr>
              </a:solidFill>
              <a:latin typeface="Franklin Gothic Book" panose="020B0503020102020204"/>
              <a:ea typeface="+mn-ea"/>
              <a:cs typeface="+mn-cs"/>
            </a:rPr>
            <a:t>dissemination</a:t>
          </a:r>
          <a:r>
            <a:rPr lang="en-GB" sz="1400" b="0" kern="1200" dirty="0">
              <a:solidFill>
                <a:schemeClr val="tx2">
                  <a:lumMod val="60000"/>
                  <a:lumOff val="40000"/>
                </a:schemeClr>
              </a:solidFill>
            </a:rPr>
            <a:t>, as well as alignment and </a:t>
          </a:r>
          <a:r>
            <a:rPr lang="en-GB" sz="1600" b="1" kern="1200" dirty="0">
              <a:solidFill>
                <a:srgbClr val="FFBD00">
                  <a:lumMod val="60000"/>
                  <a:lumOff val="40000"/>
                </a:srgbClr>
              </a:solidFill>
              <a:latin typeface="Franklin Gothic Book" panose="020B0503020102020204"/>
              <a:ea typeface="+mn-ea"/>
              <a:cs typeface="+mn-cs"/>
            </a:rPr>
            <a:t>synchronisation</a:t>
          </a:r>
          <a:r>
            <a:rPr lang="en-GB" sz="1400" b="0" kern="1200" dirty="0">
              <a:solidFill>
                <a:schemeClr val="tx2">
                  <a:lumMod val="60000"/>
                  <a:lumOff val="40000"/>
                </a:schemeClr>
              </a:solidFill>
            </a:rPr>
            <a:t> with European relevant initiatives and projects</a:t>
          </a:r>
          <a:endParaRPr lang="it-IT" sz="1400" b="0" kern="1200" dirty="0">
            <a:solidFill>
              <a:schemeClr val="tx2">
                <a:lumMod val="60000"/>
                <a:lumOff val="40000"/>
              </a:schemeClr>
            </a:solidFill>
          </a:endParaRPr>
        </a:p>
      </dgm:t>
    </dgm:pt>
    <dgm:pt modelId="{D9FC3817-4FB7-4489-9CE6-9D13A925646B}" type="parTrans" cxnId="{BD17EB30-9172-4C62-94E2-20F8CF0B8958}">
      <dgm:prSet/>
      <dgm:spPr/>
      <dgm:t>
        <a:bodyPr/>
        <a:lstStyle/>
        <a:p>
          <a:endParaRPr lang="it-IT" sz="1200" b="0">
            <a:solidFill>
              <a:schemeClr val="tx2">
                <a:lumMod val="60000"/>
                <a:lumOff val="40000"/>
              </a:schemeClr>
            </a:solidFill>
          </a:endParaRPr>
        </a:p>
      </dgm:t>
    </dgm:pt>
    <dgm:pt modelId="{76243268-7CFF-4306-85C0-D21219EA4A86}" type="sibTrans" cxnId="{BD17EB30-9172-4C62-94E2-20F8CF0B8958}">
      <dgm:prSet/>
      <dgm:spPr/>
      <dgm:t>
        <a:bodyPr/>
        <a:lstStyle/>
        <a:p>
          <a:endParaRPr lang="it-IT" sz="1200" b="0">
            <a:solidFill>
              <a:schemeClr val="tx2">
                <a:lumMod val="60000"/>
                <a:lumOff val="40000"/>
              </a:schemeClr>
            </a:solidFill>
          </a:endParaRPr>
        </a:p>
      </dgm:t>
    </dgm:pt>
    <dgm:pt modelId="{E06EF895-E7D1-4C2C-BD77-BD107E3A2235}" type="pres">
      <dgm:prSet presAssocID="{4CE1015B-DA71-4947-8C36-0A797EDCBFA9}" presName="diagram" presStyleCnt="0">
        <dgm:presLayoutVars>
          <dgm:dir/>
          <dgm:resizeHandles val="exact"/>
        </dgm:presLayoutVars>
      </dgm:prSet>
      <dgm:spPr/>
    </dgm:pt>
    <dgm:pt modelId="{F65960B4-72C1-4B9E-8492-C3ACC098C942}" type="pres">
      <dgm:prSet presAssocID="{608F1167-C6A0-4AB0-A3C2-2B08424CB8C3}" presName="node" presStyleLbl="node1" presStyleIdx="0" presStyleCnt="7" custScaleX="115910">
        <dgm:presLayoutVars>
          <dgm:bulletEnabled val="1"/>
        </dgm:presLayoutVars>
      </dgm:prSet>
      <dgm:spPr/>
    </dgm:pt>
    <dgm:pt modelId="{F7229968-9E69-4299-A54B-09D19A25971B}" type="pres">
      <dgm:prSet presAssocID="{38AD8039-9EAA-4538-A64C-55FEB6238399}" presName="sibTrans" presStyleCnt="0"/>
      <dgm:spPr/>
    </dgm:pt>
    <dgm:pt modelId="{139EFE1F-6F39-4401-8D3D-9A831C806130}" type="pres">
      <dgm:prSet presAssocID="{75432438-8F1A-486B-A034-DA6C34DDAD19}" presName="node" presStyleLbl="node1" presStyleIdx="1" presStyleCnt="7" custScaleX="114852">
        <dgm:presLayoutVars>
          <dgm:bulletEnabled val="1"/>
        </dgm:presLayoutVars>
      </dgm:prSet>
      <dgm:spPr/>
    </dgm:pt>
    <dgm:pt modelId="{169FDDFE-3C83-42DF-A130-9F3E66527383}" type="pres">
      <dgm:prSet presAssocID="{AF66C3A8-F84D-486E-857F-B691736F1157}" presName="sibTrans" presStyleCnt="0"/>
      <dgm:spPr/>
    </dgm:pt>
    <dgm:pt modelId="{6F919346-C56C-4092-B6F7-1D32BFB87E5B}" type="pres">
      <dgm:prSet presAssocID="{42D1F413-22CF-4537-A907-0E9365E334E2}" presName="node" presStyleLbl="node1" presStyleIdx="2" presStyleCnt="7" custScaleX="129029">
        <dgm:presLayoutVars>
          <dgm:bulletEnabled val="1"/>
        </dgm:presLayoutVars>
      </dgm:prSet>
      <dgm:spPr/>
    </dgm:pt>
    <dgm:pt modelId="{D36DF093-8692-4AEA-A264-AC3F397A6BCE}" type="pres">
      <dgm:prSet presAssocID="{D37FF1DD-E22C-4E15-ADCD-A7ED26970973}" presName="sibTrans" presStyleCnt="0"/>
      <dgm:spPr/>
    </dgm:pt>
    <dgm:pt modelId="{E5A0665E-36FB-4BE2-B3A4-74AA8E8147A9}" type="pres">
      <dgm:prSet presAssocID="{C6E5FC17-1192-4496-8A80-E5B19BB11361}" presName="node" presStyleLbl="node1" presStyleIdx="3" presStyleCnt="7" custScaleX="132973">
        <dgm:presLayoutVars>
          <dgm:bulletEnabled val="1"/>
        </dgm:presLayoutVars>
      </dgm:prSet>
      <dgm:spPr/>
    </dgm:pt>
    <dgm:pt modelId="{75C1BE31-C29B-4804-8273-2E2E262B59BE}" type="pres">
      <dgm:prSet presAssocID="{8426476E-C5E0-4855-82BF-A77FDB2F9FD8}" presName="sibTrans" presStyleCnt="0"/>
      <dgm:spPr/>
    </dgm:pt>
    <dgm:pt modelId="{C36D74DB-9F0A-4684-B8CF-BCEB62F06555}" type="pres">
      <dgm:prSet presAssocID="{BAB45291-2D69-4B88-A9A5-650D8E72D150}" presName="node" presStyleLbl="node1" presStyleIdx="4" presStyleCnt="7">
        <dgm:presLayoutVars>
          <dgm:bulletEnabled val="1"/>
        </dgm:presLayoutVars>
      </dgm:prSet>
      <dgm:spPr/>
    </dgm:pt>
    <dgm:pt modelId="{BA5CF4AF-27F5-4531-AA0A-633920322D0A}" type="pres">
      <dgm:prSet presAssocID="{C5DE60C3-2595-499E-9C3A-C86317881D70}" presName="sibTrans" presStyleCnt="0"/>
      <dgm:spPr/>
    </dgm:pt>
    <dgm:pt modelId="{61B7F099-532B-4404-97C0-F5B9F8B7A24B}" type="pres">
      <dgm:prSet presAssocID="{45BACEEF-7DFC-4C4B-A670-FF0C7441642B}" presName="node" presStyleLbl="node1" presStyleIdx="5" presStyleCnt="7" custScaleX="127419">
        <dgm:presLayoutVars>
          <dgm:bulletEnabled val="1"/>
        </dgm:presLayoutVars>
      </dgm:prSet>
      <dgm:spPr/>
    </dgm:pt>
    <dgm:pt modelId="{E01D1FAB-1C51-4E3D-BD9D-4FF17B1D3A17}" type="pres">
      <dgm:prSet presAssocID="{73AD40CC-8B2D-481B-8D33-999C42BAC52F}" presName="sibTrans" presStyleCnt="0"/>
      <dgm:spPr/>
    </dgm:pt>
    <dgm:pt modelId="{03284068-25A5-49EA-A1F8-0F1D362E04B4}" type="pres">
      <dgm:prSet presAssocID="{F876D884-3E1F-426A-94C3-B357144166C6}" presName="node" presStyleLbl="node1" presStyleIdx="6" presStyleCnt="7" custScaleX="178271">
        <dgm:presLayoutVars>
          <dgm:bulletEnabled val="1"/>
        </dgm:presLayoutVars>
      </dgm:prSet>
      <dgm:spPr/>
    </dgm:pt>
  </dgm:ptLst>
  <dgm:cxnLst>
    <dgm:cxn modelId="{DB1C0607-DDD5-4461-942F-1FD1CEF87A6F}" srcId="{4CE1015B-DA71-4947-8C36-0A797EDCBFA9}" destId="{42D1F413-22CF-4537-A907-0E9365E334E2}" srcOrd="2" destOrd="0" parTransId="{ECAEBFB3-AF54-4C49-92D3-A02A6CF01117}" sibTransId="{D37FF1DD-E22C-4E15-ADCD-A7ED26970973}"/>
    <dgm:cxn modelId="{9C8AD919-653A-4D62-BD0C-B3FE4E9B9602}" type="presOf" srcId="{45BACEEF-7DFC-4C4B-A670-FF0C7441642B}" destId="{61B7F099-532B-4404-97C0-F5B9F8B7A24B}" srcOrd="0" destOrd="0" presId="urn:microsoft.com/office/officeart/2005/8/layout/default"/>
    <dgm:cxn modelId="{03DBDE1C-1459-42C2-A9A4-DA569688BE9D}" type="presOf" srcId="{75432438-8F1A-486B-A034-DA6C34DDAD19}" destId="{139EFE1F-6F39-4401-8D3D-9A831C806130}" srcOrd="0" destOrd="0" presId="urn:microsoft.com/office/officeart/2005/8/layout/default"/>
    <dgm:cxn modelId="{62FDED1D-BC3C-4104-833B-35CB7D1E4ADD}" srcId="{4CE1015B-DA71-4947-8C36-0A797EDCBFA9}" destId="{45BACEEF-7DFC-4C4B-A670-FF0C7441642B}" srcOrd="5" destOrd="0" parTransId="{5E8450F5-CC70-4E09-9AD4-D2845C139A8F}" sibTransId="{73AD40CC-8B2D-481B-8D33-999C42BAC52F}"/>
    <dgm:cxn modelId="{BD17EB30-9172-4C62-94E2-20F8CF0B8958}" srcId="{4CE1015B-DA71-4947-8C36-0A797EDCBFA9}" destId="{F876D884-3E1F-426A-94C3-B357144166C6}" srcOrd="6" destOrd="0" parTransId="{D9FC3817-4FB7-4489-9CE6-9D13A925646B}" sibTransId="{76243268-7CFF-4306-85C0-D21219EA4A86}"/>
    <dgm:cxn modelId="{86B84F44-549A-4023-9B3B-2F300150ECF1}" type="presOf" srcId="{F876D884-3E1F-426A-94C3-B357144166C6}" destId="{03284068-25A5-49EA-A1F8-0F1D362E04B4}" srcOrd="0" destOrd="0" presId="urn:microsoft.com/office/officeart/2005/8/layout/default"/>
    <dgm:cxn modelId="{B25E3C56-9995-419B-8912-E08ECB5E4C14}" srcId="{4CE1015B-DA71-4947-8C36-0A797EDCBFA9}" destId="{608F1167-C6A0-4AB0-A3C2-2B08424CB8C3}" srcOrd="0" destOrd="0" parTransId="{CBD126FF-B7FC-4D82-95DA-546970EBFB97}" sibTransId="{38AD8039-9EAA-4538-A64C-55FEB6238399}"/>
    <dgm:cxn modelId="{426F157B-3924-48D8-8915-6144A59C405A}" type="presOf" srcId="{608F1167-C6A0-4AB0-A3C2-2B08424CB8C3}" destId="{F65960B4-72C1-4B9E-8492-C3ACC098C942}" srcOrd="0" destOrd="0" presId="urn:microsoft.com/office/officeart/2005/8/layout/default"/>
    <dgm:cxn modelId="{DB8B1A9E-5E16-48B1-B953-56CB513E02DE}" srcId="{4CE1015B-DA71-4947-8C36-0A797EDCBFA9}" destId="{BAB45291-2D69-4B88-A9A5-650D8E72D150}" srcOrd="4" destOrd="0" parTransId="{5D57EC89-64BF-42F1-A882-86C9F85037EC}" sibTransId="{C5DE60C3-2595-499E-9C3A-C86317881D70}"/>
    <dgm:cxn modelId="{FAEB88B0-C167-43FE-9820-8EC3E328556D}" type="presOf" srcId="{BAB45291-2D69-4B88-A9A5-650D8E72D150}" destId="{C36D74DB-9F0A-4684-B8CF-BCEB62F06555}" srcOrd="0" destOrd="0" presId="urn:microsoft.com/office/officeart/2005/8/layout/default"/>
    <dgm:cxn modelId="{1F5575B9-0806-47B9-AEC7-3D1D9B3C74DC}" srcId="{4CE1015B-DA71-4947-8C36-0A797EDCBFA9}" destId="{C6E5FC17-1192-4496-8A80-E5B19BB11361}" srcOrd="3" destOrd="0" parTransId="{09951243-F5CA-4728-9401-41F35E539CF6}" sibTransId="{8426476E-C5E0-4855-82BF-A77FDB2F9FD8}"/>
    <dgm:cxn modelId="{921600BB-06AD-4525-82C6-A510096B4F15}" type="presOf" srcId="{C6E5FC17-1192-4496-8A80-E5B19BB11361}" destId="{E5A0665E-36FB-4BE2-B3A4-74AA8E8147A9}" srcOrd="0" destOrd="0" presId="urn:microsoft.com/office/officeart/2005/8/layout/default"/>
    <dgm:cxn modelId="{6BFE8AC1-7816-412E-9001-5EF6B45A3DD7}" type="presOf" srcId="{42D1F413-22CF-4537-A907-0E9365E334E2}" destId="{6F919346-C56C-4092-B6F7-1D32BFB87E5B}" srcOrd="0" destOrd="0" presId="urn:microsoft.com/office/officeart/2005/8/layout/default"/>
    <dgm:cxn modelId="{AC6E59CE-6FEC-4478-A7D5-88665A2EE9A9}" type="presOf" srcId="{4CE1015B-DA71-4947-8C36-0A797EDCBFA9}" destId="{E06EF895-E7D1-4C2C-BD77-BD107E3A2235}" srcOrd="0" destOrd="0" presId="urn:microsoft.com/office/officeart/2005/8/layout/default"/>
    <dgm:cxn modelId="{BE8EDBEA-A768-4B15-91CF-1EDF03BC7461}" srcId="{4CE1015B-DA71-4947-8C36-0A797EDCBFA9}" destId="{75432438-8F1A-486B-A034-DA6C34DDAD19}" srcOrd="1" destOrd="0" parTransId="{696C5BB7-5009-46A0-ACFE-3B29E8BEAC6D}" sibTransId="{AF66C3A8-F84D-486E-857F-B691736F1157}"/>
    <dgm:cxn modelId="{2CAC70BB-D0FB-4907-8A2A-D812AB697F26}" type="presParOf" srcId="{E06EF895-E7D1-4C2C-BD77-BD107E3A2235}" destId="{F65960B4-72C1-4B9E-8492-C3ACC098C942}" srcOrd="0" destOrd="0" presId="urn:microsoft.com/office/officeart/2005/8/layout/default"/>
    <dgm:cxn modelId="{02419813-5430-4C9A-ADC3-52F0CCBEF165}" type="presParOf" srcId="{E06EF895-E7D1-4C2C-BD77-BD107E3A2235}" destId="{F7229968-9E69-4299-A54B-09D19A25971B}" srcOrd="1" destOrd="0" presId="urn:microsoft.com/office/officeart/2005/8/layout/default"/>
    <dgm:cxn modelId="{84D39528-9038-4CA1-B78F-2511FE8FAB6E}" type="presParOf" srcId="{E06EF895-E7D1-4C2C-BD77-BD107E3A2235}" destId="{139EFE1F-6F39-4401-8D3D-9A831C806130}" srcOrd="2" destOrd="0" presId="urn:microsoft.com/office/officeart/2005/8/layout/default"/>
    <dgm:cxn modelId="{43B68265-007D-40A3-85D5-A7B84AF27D86}" type="presParOf" srcId="{E06EF895-E7D1-4C2C-BD77-BD107E3A2235}" destId="{169FDDFE-3C83-42DF-A130-9F3E66527383}" srcOrd="3" destOrd="0" presId="urn:microsoft.com/office/officeart/2005/8/layout/default"/>
    <dgm:cxn modelId="{4F57B4E6-8CF7-4A2A-A230-B693C961CBAE}" type="presParOf" srcId="{E06EF895-E7D1-4C2C-BD77-BD107E3A2235}" destId="{6F919346-C56C-4092-B6F7-1D32BFB87E5B}" srcOrd="4" destOrd="0" presId="urn:microsoft.com/office/officeart/2005/8/layout/default"/>
    <dgm:cxn modelId="{A669C73E-816A-4287-8D89-7B787A3CB003}" type="presParOf" srcId="{E06EF895-E7D1-4C2C-BD77-BD107E3A2235}" destId="{D36DF093-8692-4AEA-A264-AC3F397A6BCE}" srcOrd="5" destOrd="0" presId="urn:microsoft.com/office/officeart/2005/8/layout/default"/>
    <dgm:cxn modelId="{34073ECB-7F54-411B-8AFF-51F55D25BC8B}" type="presParOf" srcId="{E06EF895-E7D1-4C2C-BD77-BD107E3A2235}" destId="{E5A0665E-36FB-4BE2-B3A4-74AA8E8147A9}" srcOrd="6" destOrd="0" presId="urn:microsoft.com/office/officeart/2005/8/layout/default"/>
    <dgm:cxn modelId="{C42431D2-AFAD-4E9F-A869-12E98A145914}" type="presParOf" srcId="{E06EF895-E7D1-4C2C-BD77-BD107E3A2235}" destId="{75C1BE31-C29B-4804-8273-2E2E262B59BE}" srcOrd="7" destOrd="0" presId="urn:microsoft.com/office/officeart/2005/8/layout/default"/>
    <dgm:cxn modelId="{ED8C8AFF-0F4A-4F98-9920-4B2D055D42F6}" type="presParOf" srcId="{E06EF895-E7D1-4C2C-BD77-BD107E3A2235}" destId="{C36D74DB-9F0A-4684-B8CF-BCEB62F06555}" srcOrd="8" destOrd="0" presId="urn:microsoft.com/office/officeart/2005/8/layout/default"/>
    <dgm:cxn modelId="{F434D9FE-E297-4C6B-AAFF-0AE4C462D50B}" type="presParOf" srcId="{E06EF895-E7D1-4C2C-BD77-BD107E3A2235}" destId="{BA5CF4AF-27F5-4531-AA0A-633920322D0A}" srcOrd="9" destOrd="0" presId="urn:microsoft.com/office/officeart/2005/8/layout/default"/>
    <dgm:cxn modelId="{1757ED6C-D909-4A1B-A1C0-AC73CE87736A}" type="presParOf" srcId="{E06EF895-E7D1-4C2C-BD77-BD107E3A2235}" destId="{61B7F099-532B-4404-97C0-F5B9F8B7A24B}" srcOrd="10" destOrd="0" presId="urn:microsoft.com/office/officeart/2005/8/layout/default"/>
    <dgm:cxn modelId="{18779C26-B962-4A43-9E0B-3278759FE9E9}" type="presParOf" srcId="{E06EF895-E7D1-4C2C-BD77-BD107E3A2235}" destId="{E01D1FAB-1C51-4E3D-BD9D-4FF17B1D3A17}" srcOrd="11" destOrd="0" presId="urn:microsoft.com/office/officeart/2005/8/layout/default"/>
    <dgm:cxn modelId="{D3F3442C-6086-4CC8-9FCE-28A28FDD1A21}" type="presParOf" srcId="{E06EF895-E7D1-4C2C-BD77-BD107E3A2235}" destId="{03284068-25A5-49EA-A1F8-0F1D362E04B4}"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960B4-72C1-4B9E-8492-C3ACC098C942}">
      <dsp:nvSpPr>
        <dsp:cNvPr id="0" name=""/>
        <dsp:cNvSpPr/>
      </dsp:nvSpPr>
      <dsp:spPr>
        <a:xfrm>
          <a:off x="491798" y="781"/>
          <a:ext cx="3126166"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tx2">
                  <a:lumMod val="60000"/>
                  <a:lumOff val="40000"/>
                </a:schemeClr>
              </a:solidFill>
            </a:rPr>
            <a:t>Using </a:t>
          </a:r>
          <a:r>
            <a:rPr lang="en-US" sz="1800" b="1" kern="1200" dirty="0">
              <a:solidFill>
                <a:schemeClr val="tx2">
                  <a:lumMod val="60000"/>
                  <a:lumOff val="40000"/>
                </a:schemeClr>
              </a:solidFill>
            </a:rPr>
            <a:t>SSH</a:t>
          </a:r>
          <a:r>
            <a:rPr lang="en-US" sz="1600" b="0" kern="1200" dirty="0">
              <a:solidFill>
                <a:schemeClr val="tx2">
                  <a:lumMod val="60000"/>
                  <a:lumOff val="40000"/>
                </a:schemeClr>
              </a:solidFill>
            </a:rPr>
            <a:t> for a better </a:t>
          </a:r>
          <a:r>
            <a:rPr lang="en-US" sz="1800" b="1" kern="1200" dirty="0">
              <a:solidFill>
                <a:schemeClr val="tx2">
                  <a:lumMod val="60000"/>
                  <a:lumOff val="40000"/>
                </a:schemeClr>
              </a:solidFill>
            </a:rPr>
            <a:t>engagement</a:t>
          </a:r>
          <a:r>
            <a:rPr lang="en-US" sz="1600" b="0" kern="1200" dirty="0">
              <a:solidFill>
                <a:schemeClr val="tx2">
                  <a:lumMod val="60000"/>
                  <a:lumOff val="40000"/>
                </a:schemeClr>
              </a:solidFill>
            </a:rPr>
            <a:t> of energy consumers </a:t>
          </a:r>
          <a:r>
            <a:rPr lang="it-IT" sz="1600" b="0" kern="1200" dirty="0">
              <a:solidFill>
                <a:schemeClr val="tx2">
                  <a:lumMod val="60000"/>
                  <a:lumOff val="40000"/>
                </a:schemeClr>
              </a:solidFill>
            </a:rPr>
            <a:t>in the </a:t>
          </a:r>
          <a:r>
            <a:rPr lang="en-GB" sz="1600" b="0" kern="1200" noProof="0" dirty="0">
              <a:solidFill>
                <a:schemeClr val="tx2">
                  <a:lumMod val="60000"/>
                  <a:lumOff val="40000"/>
                </a:schemeClr>
              </a:solidFill>
            </a:rPr>
            <a:t>residential</a:t>
          </a:r>
          <a:r>
            <a:rPr lang="it-IT" sz="1600" b="0" kern="1200" dirty="0">
              <a:solidFill>
                <a:schemeClr val="tx2">
                  <a:lumMod val="60000"/>
                  <a:lumOff val="40000"/>
                </a:schemeClr>
              </a:solidFill>
            </a:rPr>
            <a:t> DR</a:t>
          </a:r>
          <a:r>
            <a:rPr lang="en-US" sz="1600" b="0" kern="1200" dirty="0">
              <a:solidFill>
                <a:schemeClr val="tx2">
                  <a:lumMod val="60000"/>
                  <a:lumOff val="40000"/>
                </a:schemeClr>
              </a:solidFill>
            </a:rPr>
            <a:t> </a:t>
          </a:r>
          <a:endParaRPr lang="it-IT" sz="1600" b="0" kern="1200" dirty="0">
            <a:solidFill>
              <a:schemeClr val="tx2">
                <a:lumMod val="60000"/>
                <a:lumOff val="40000"/>
              </a:schemeClr>
            </a:solidFill>
          </a:endParaRPr>
        </a:p>
      </dsp:txBody>
      <dsp:txXfrm>
        <a:off x="491798" y="781"/>
        <a:ext cx="3126166" cy="1618237"/>
      </dsp:txXfrm>
    </dsp:sp>
    <dsp:sp modelId="{139EFE1F-6F39-4401-8D3D-9A831C806130}">
      <dsp:nvSpPr>
        <dsp:cNvPr id="0" name=""/>
        <dsp:cNvSpPr/>
      </dsp:nvSpPr>
      <dsp:spPr>
        <a:xfrm>
          <a:off x="3887670" y="781"/>
          <a:ext cx="3097631"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tx2">
                  <a:lumMod val="60000"/>
                  <a:lumOff val="40000"/>
                </a:schemeClr>
              </a:solidFill>
            </a:rPr>
            <a:t>Extension of ENERSHARE </a:t>
          </a:r>
          <a:r>
            <a:rPr lang="en-US" sz="1800" b="1" kern="1200" dirty="0">
              <a:solidFill>
                <a:schemeClr val="tx2">
                  <a:lumMod val="60000"/>
                  <a:lumOff val="40000"/>
                </a:schemeClr>
              </a:solidFill>
            </a:rPr>
            <a:t>Energy Data Space Interoperability and Trust layer</a:t>
          </a:r>
          <a:endParaRPr lang="it-IT" sz="1600" b="1" kern="1200" dirty="0">
            <a:solidFill>
              <a:schemeClr val="tx2">
                <a:lumMod val="60000"/>
                <a:lumOff val="40000"/>
              </a:schemeClr>
            </a:solidFill>
          </a:endParaRPr>
        </a:p>
      </dsp:txBody>
      <dsp:txXfrm>
        <a:off x="3887670" y="781"/>
        <a:ext cx="3097631" cy="1618237"/>
      </dsp:txXfrm>
    </dsp:sp>
    <dsp:sp modelId="{6F919346-C56C-4092-B6F7-1D32BFB87E5B}">
      <dsp:nvSpPr>
        <dsp:cNvPr id="0" name=""/>
        <dsp:cNvSpPr/>
      </dsp:nvSpPr>
      <dsp:spPr>
        <a:xfrm>
          <a:off x="7255008" y="781"/>
          <a:ext cx="3479993"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kern="1200" noProof="0" dirty="0">
              <a:solidFill>
                <a:schemeClr val="tx2">
                  <a:lumMod val="60000"/>
                  <a:lumOff val="40000"/>
                </a:schemeClr>
              </a:solidFill>
            </a:rPr>
            <a:t>Combination of eDREAM, BRIGHT, MATRYCS and DigiBUILD </a:t>
          </a:r>
          <a:r>
            <a:rPr lang="en-GB" sz="1600" b="1" kern="1200" noProof="0" dirty="0">
              <a:solidFill>
                <a:schemeClr val="tx2">
                  <a:lumMod val="60000"/>
                  <a:lumOff val="40000"/>
                </a:schemeClr>
              </a:solidFill>
            </a:rPr>
            <a:t>building-level data-driven models, algorithms and flexible assets </a:t>
          </a:r>
          <a:r>
            <a:rPr lang="en-GB" sz="1600" b="0" kern="1200" noProof="0" dirty="0">
              <a:solidFill>
                <a:schemeClr val="tx2">
                  <a:lumMod val="60000"/>
                  <a:lumOff val="40000"/>
                </a:schemeClr>
              </a:solidFill>
            </a:rPr>
            <a:t>DTs </a:t>
          </a:r>
          <a:r>
            <a:rPr lang="en-GB" sz="1400" b="0" kern="1200" noProof="0" dirty="0">
              <a:solidFill>
                <a:schemeClr val="tx2">
                  <a:lumMod val="60000"/>
                  <a:lumOff val="40000"/>
                </a:schemeClr>
              </a:solidFill>
            </a:rPr>
            <a:t>with end-users’ consumption and beyond consumption profiling models</a:t>
          </a:r>
        </a:p>
      </dsp:txBody>
      <dsp:txXfrm>
        <a:off x="7255008" y="781"/>
        <a:ext cx="3479993" cy="1618237"/>
      </dsp:txXfrm>
    </dsp:sp>
    <dsp:sp modelId="{E5A0665E-36FB-4BE2-B3A4-74AA8E8147A9}">
      <dsp:nvSpPr>
        <dsp:cNvPr id="0" name=""/>
        <dsp:cNvSpPr/>
      </dsp:nvSpPr>
      <dsp:spPr>
        <a:xfrm>
          <a:off x="483693" y="1888726"/>
          <a:ext cx="3586365"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2">
                  <a:lumMod val="60000"/>
                  <a:lumOff val="40000"/>
                </a:schemeClr>
              </a:solidFill>
            </a:rPr>
            <a:t>To deliver </a:t>
          </a:r>
          <a:r>
            <a:rPr lang="en-US" sz="1600" b="1" kern="1200" dirty="0">
              <a:solidFill>
                <a:schemeClr val="tx2">
                  <a:lumMod val="60000"/>
                  <a:lumOff val="40000"/>
                </a:schemeClr>
              </a:solidFill>
            </a:rPr>
            <a:t>data-driven, value stacking cross-stakeholder/cross-commodity/cross-value chain DR algorithms, models, and ICT-based services</a:t>
          </a:r>
          <a:r>
            <a:rPr lang="en-US" sz="1400" b="0" kern="1200" dirty="0">
              <a:solidFill>
                <a:schemeClr val="tx2">
                  <a:lumMod val="60000"/>
                  <a:lumOff val="40000"/>
                </a:schemeClr>
              </a:solidFill>
            </a:rPr>
            <a:t>, for DR in energy-efficient residential buildings</a:t>
          </a:r>
          <a:endParaRPr lang="it-IT" sz="1400" b="0" kern="1200" dirty="0">
            <a:solidFill>
              <a:schemeClr val="tx2">
                <a:lumMod val="60000"/>
                <a:lumOff val="40000"/>
              </a:schemeClr>
            </a:solidFill>
          </a:endParaRPr>
        </a:p>
      </dsp:txBody>
      <dsp:txXfrm>
        <a:off x="483693" y="1888726"/>
        <a:ext cx="3586365" cy="1618237"/>
      </dsp:txXfrm>
    </dsp:sp>
    <dsp:sp modelId="{C36D74DB-9F0A-4684-B8CF-BCEB62F06555}">
      <dsp:nvSpPr>
        <dsp:cNvPr id="0" name=""/>
        <dsp:cNvSpPr/>
      </dsp:nvSpPr>
      <dsp:spPr>
        <a:xfrm>
          <a:off x="4339765" y="1888726"/>
          <a:ext cx="2697063"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chemeClr val="tx2">
                  <a:lumMod val="60000"/>
                  <a:lumOff val="40000"/>
                </a:schemeClr>
              </a:solidFill>
            </a:rPr>
            <a:t>To </a:t>
          </a:r>
          <a:r>
            <a:rPr lang="en-US" sz="1800" b="1" kern="1200" dirty="0">
              <a:solidFill>
                <a:schemeClr val="tx2">
                  <a:lumMod val="60000"/>
                  <a:lumOff val="40000"/>
                </a:schemeClr>
              </a:solidFill>
            </a:rPr>
            <a:t>demonstrate</a:t>
          </a:r>
          <a:r>
            <a:rPr lang="en-US" sz="1600" b="0" kern="1200" dirty="0">
              <a:solidFill>
                <a:schemeClr val="tx2">
                  <a:lumMod val="60000"/>
                  <a:lumOff val="40000"/>
                </a:schemeClr>
              </a:solidFill>
            </a:rPr>
            <a:t>, </a:t>
          </a:r>
          <a:r>
            <a:rPr lang="en-US" sz="1800" b="1" kern="1200" dirty="0">
              <a:solidFill>
                <a:srgbClr val="FFBD00">
                  <a:lumMod val="60000"/>
                  <a:lumOff val="40000"/>
                </a:srgbClr>
              </a:solidFill>
              <a:latin typeface="Franklin Gothic Book" panose="020B0503020102020204"/>
              <a:ea typeface="+mn-ea"/>
              <a:cs typeface="+mn-cs"/>
            </a:rPr>
            <a:t>validate</a:t>
          </a:r>
          <a:r>
            <a:rPr lang="en-US" sz="1600" b="0" kern="1200" dirty="0">
              <a:solidFill>
                <a:schemeClr val="tx2">
                  <a:lumMod val="60000"/>
                  <a:lumOff val="40000"/>
                </a:schemeClr>
              </a:solidFill>
            </a:rPr>
            <a:t> and </a:t>
          </a:r>
          <a:r>
            <a:rPr lang="en-US" sz="1800" b="1" kern="1200" dirty="0">
              <a:solidFill>
                <a:srgbClr val="FFBD00">
                  <a:lumMod val="60000"/>
                  <a:lumOff val="40000"/>
                </a:srgbClr>
              </a:solidFill>
              <a:latin typeface="Franklin Gothic Book" panose="020B0503020102020204"/>
              <a:ea typeface="+mn-ea"/>
              <a:cs typeface="+mn-cs"/>
            </a:rPr>
            <a:t>replicate</a:t>
          </a:r>
          <a:r>
            <a:rPr lang="en-US" sz="1600" b="0" kern="1200" dirty="0">
              <a:solidFill>
                <a:schemeClr val="tx2">
                  <a:lumMod val="60000"/>
                  <a:lumOff val="40000"/>
                </a:schemeClr>
              </a:solidFill>
            </a:rPr>
            <a:t> DEDALUS solutions through a number of different </a:t>
          </a:r>
          <a:r>
            <a:rPr lang="en-US" sz="1800" b="1" kern="1200" dirty="0">
              <a:solidFill>
                <a:srgbClr val="FFBD00">
                  <a:lumMod val="60000"/>
                  <a:lumOff val="40000"/>
                </a:srgbClr>
              </a:solidFill>
              <a:latin typeface="Franklin Gothic Book" panose="020B0503020102020204"/>
              <a:ea typeface="+mn-ea"/>
              <a:cs typeface="+mn-cs"/>
            </a:rPr>
            <a:t>pilots</a:t>
          </a:r>
          <a:endParaRPr lang="it-IT" sz="1800" b="1" kern="1200" dirty="0">
            <a:solidFill>
              <a:srgbClr val="FFBD00">
                <a:lumMod val="60000"/>
                <a:lumOff val="40000"/>
              </a:srgbClr>
            </a:solidFill>
            <a:latin typeface="Franklin Gothic Book" panose="020B0503020102020204"/>
            <a:ea typeface="+mn-ea"/>
            <a:cs typeface="+mn-cs"/>
          </a:endParaRPr>
        </a:p>
      </dsp:txBody>
      <dsp:txXfrm>
        <a:off x="4339765" y="1888726"/>
        <a:ext cx="2697063" cy="1618237"/>
      </dsp:txXfrm>
    </dsp:sp>
    <dsp:sp modelId="{61B7F099-532B-4404-97C0-F5B9F8B7A24B}">
      <dsp:nvSpPr>
        <dsp:cNvPr id="0" name=""/>
        <dsp:cNvSpPr/>
      </dsp:nvSpPr>
      <dsp:spPr>
        <a:xfrm>
          <a:off x="7306535" y="1888726"/>
          <a:ext cx="3436571"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kern="1200" dirty="0">
              <a:solidFill>
                <a:schemeClr val="tx2">
                  <a:lumMod val="60000"/>
                  <a:lumOff val="40000"/>
                </a:schemeClr>
              </a:solidFill>
            </a:rPr>
            <a:t>To develop new </a:t>
          </a:r>
          <a:r>
            <a:rPr lang="en-GB" sz="1800" b="1" kern="1200" dirty="0">
              <a:solidFill>
                <a:srgbClr val="FFBD00">
                  <a:lumMod val="60000"/>
                  <a:lumOff val="40000"/>
                </a:srgbClr>
              </a:solidFill>
              <a:latin typeface="Franklin Gothic Book" panose="020B0503020102020204"/>
              <a:ea typeface="+mn-ea"/>
              <a:cs typeface="+mn-cs"/>
            </a:rPr>
            <a:t>business</a:t>
          </a:r>
          <a:r>
            <a:rPr lang="en-GB" sz="1600" b="0" kern="1200" dirty="0">
              <a:solidFill>
                <a:schemeClr val="tx2">
                  <a:lumMod val="60000"/>
                  <a:lumOff val="40000"/>
                </a:schemeClr>
              </a:solidFill>
            </a:rPr>
            <a:t> </a:t>
          </a:r>
          <a:r>
            <a:rPr lang="en-GB" sz="1800" b="1" kern="1200" dirty="0">
              <a:solidFill>
                <a:srgbClr val="FFBD00">
                  <a:lumMod val="60000"/>
                  <a:lumOff val="40000"/>
                </a:srgbClr>
              </a:solidFill>
              <a:latin typeface="Franklin Gothic Book" panose="020B0503020102020204"/>
              <a:ea typeface="+mn-ea"/>
              <a:cs typeface="+mn-cs"/>
            </a:rPr>
            <a:t>models</a:t>
          </a:r>
          <a:r>
            <a:rPr lang="en-GB" sz="1600" b="0" kern="1200" dirty="0">
              <a:solidFill>
                <a:schemeClr val="tx2">
                  <a:lumMod val="60000"/>
                  <a:lumOff val="40000"/>
                </a:schemeClr>
              </a:solidFill>
            </a:rPr>
            <a:t> from sharing economy, multi-carrier system-level perspective and with social innovation and non-financial benefits capture for DR</a:t>
          </a:r>
          <a:endParaRPr lang="it-IT" sz="1600" b="0" kern="1200" dirty="0">
            <a:solidFill>
              <a:schemeClr val="tx2">
                <a:lumMod val="60000"/>
                <a:lumOff val="40000"/>
              </a:schemeClr>
            </a:solidFill>
          </a:endParaRPr>
        </a:p>
      </dsp:txBody>
      <dsp:txXfrm>
        <a:off x="7306535" y="1888726"/>
        <a:ext cx="3436571" cy="1618237"/>
      </dsp:txXfrm>
    </dsp:sp>
    <dsp:sp modelId="{03284068-25A5-49EA-A1F8-0F1D362E04B4}">
      <dsp:nvSpPr>
        <dsp:cNvPr id="0" name=""/>
        <dsp:cNvSpPr/>
      </dsp:nvSpPr>
      <dsp:spPr>
        <a:xfrm>
          <a:off x="3209359" y="3776670"/>
          <a:ext cx="4808081" cy="161823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kern="1200" dirty="0">
              <a:solidFill>
                <a:schemeClr val="tx2">
                  <a:lumMod val="60000"/>
                  <a:lumOff val="40000"/>
                </a:schemeClr>
              </a:solidFill>
            </a:rPr>
            <a:t>To allow </a:t>
          </a:r>
          <a:r>
            <a:rPr lang="en-GB" sz="1600" b="1" kern="1200" dirty="0">
              <a:solidFill>
                <a:srgbClr val="FFBD00">
                  <a:lumMod val="60000"/>
                  <a:lumOff val="40000"/>
                </a:srgbClr>
              </a:solidFill>
              <a:latin typeface="Franklin Gothic Book" panose="020B0503020102020204"/>
              <a:ea typeface="+mn-ea"/>
              <a:cs typeface="+mn-cs"/>
            </a:rPr>
            <a:t>effective</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consumer</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participation</a:t>
          </a:r>
          <a:r>
            <a:rPr lang="en-GB" sz="1400" b="0" kern="1200" dirty="0">
              <a:solidFill>
                <a:schemeClr val="tx2">
                  <a:lumMod val="60000"/>
                  <a:lumOff val="40000"/>
                </a:schemeClr>
              </a:solidFill>
            </a:rPr>
            <a:t> in DR and further market opportunities by providing input to </a:t>
          </a:r>
          <a:r>
            <a:rPr lang="en-GB" sz="1600" b="1" kern="1200" dirty="0">
              <a:solidFill>
                <a:srgbClr val="FFBD00">
                  <a:lumMod val="60000"/>
                  <a:lumOff val="40000"/>
                </a:srgbClr>
              </a:solidFill>
              <a:latin typeface="Franklin Gothic Book" panose="020B0503020102020204"/>
              <a:ea typeface="+mn-ea"/>
              <a:cs typeface="+mn-cs"/>
            </a:rPr>
            <a:t>regulatory</a:t>
          </a:r>
          <a:r>
            <a:rPr lang="en-GB" sz="1400" b="0" kern="1200" dirty="0">
              <a:solidFill>
                <a:schemeClr val="tx2">
                  <a:lumMod val="60000"/>
                  <a:lumOff val="40000"/>
                </a:schemeClr>
              </a:solidFill>
            </a:rPr>
            <a:t> </a:t>
          </a:r>
          <a:r>
            <a:rPr lang="en-GB" sz="1600" b="1" kern="1200" dirty="0">
              <a:solidFill>
                <a:srgbClr val="FFBD00">
                  <a:lumMod val="60000"/>
                  <a:lumOff val="40000"/>
                </a:srgbClr>
              </a:solidFill>
              <a:latin typeface="Franklin Gothic Book" panose="020B0503020102020204"/>
              <a:ea typeface="+mn-ea"/>
              <a:cs typeface="+mn-cs"/>
            </a:rPr>
            <a:t>bodies</a:t>
          </a:r>
          <a:r>
            <a:rPr lang="en-GB" sz="1400" b="0" kern="1200" dirty="0">
              <a:solidFill>
                <a:schemeClr val="tx2">
                  <a:lumMod val="60000"/>
                  <a:lumOff val="40000"/>
                </a:schemeClr>
              </a:solidFill>
            </a:rPr>
            <a:t> to stabilise and harmonise the regulatory framework for residential DR, ensuring an efficient </a:t>
          </a:r>
          <a:r>
            <a:rPr lang="en-GB" sz="1600" b="1" kern="1200" dirty="0">
              <a:solidFill>
                <a:srgbClr val="FFBD00">
                  <a:lumMod val="60000"/>
                  <a:lumOff val="40000"/>
                </a:srgbClr>
              </a:solidFill>
              <a:latin typeface="Franklin Gothic Book" panose="020B0503020102020204"/>
              <a:ea typeface="+mn-ea"/>
              <a:cs typeface="+mn-cs"/>
            </a:rPr>
            <a:t>communication</a:t>
          </a:r>
          <a:r>
            <a:rPr lang="en-GB" sz="1400" b="0" kern="1200" dirty="0">
              <a:solidFill>
                <a:schemeClr val="tx2">
                  <a:lumMod val="60000"/>
                  <a:lumOff val="40000"/>
                </a:schemeClr>
              </a:solidFill>
            </a:rPr>
            <a:t> and </a:t>
          </a:r>
          <a:r>
            <a:rPr lang="en-GB" sz="1600" b="1" kern="1200" dirty="0">
              <a:solidFill>
                <a:srgbClr val="FFBD00">
                  <a:lumMod val="60000"/>
                  <a:lumOff val="40000"/>
                </a:srgbClr>
              </a:solidFill>
              <a:latin typeface="Franklin Gothic Book" panose="020B0503020102020204"/>
              <a:ea typeface="+mn-ea"/>
              <a:cs typeface="+mn-cs"/>
            </a:rPr>
            <a:t>dissemination</a:t>
          </a:r>
          <a:r>
            <a:rPr lang="en-GB" sz="1400" b="0" kern="1200" dirty="0">
              <a:solidFill>
                <a:schemeClr val="tx2">
                  <a:lumMod val="60000"/>
                  <a:lumOff val="40000"/>
                </a:schemeClr>
              </a:solidFill>
            </a:rPr>
            <a:t>, as well as alignment and </a:t>
          </a:r>
          <a:r>
            <a:rPr lang="en-GB" sz="1600" b="1" kern="1200" dirty="0">
              <a:solidFill>
                <a:srgbClr val="FFBD00">
                  <a:lumMod val="60000"/>
                  <a:lumOff val="40000"/>
                </a:srgbClr>
              </a:solidFill>
              <a:latin typeface="Franklin Gothic Book" panose="020B0503020102020204"/>
              <a:ea typeface="+mn-ea"/>
              <a:cs typeface="+mn-cs"/>
            </a:rPr>
            <a:t>synchronisation</a:t>
          </a:r>
          <a:r>
            <a:rPr lang="en-GB" sz="1400" b="0" kern="1200" dirty="0">
              <a:solidFill>
                <a:schemeClr val="tx2">
                  <a:lumMod val="60000"/>
                  <a:lumOff val="40000"/>
                </a:schemeClr>
              </a:solidFill>
            </a:rPr>
            <a:t> with European relevant initiatives and projects</a:t>
          </a:r>
          <a:endParaRPr lang="it-IT" sz="1400" b="0" kern="1200" dirty="0">
            <a:solidFill>
              <a:schemeClr val="tx2">
                <a:lumMod val="60000"/>
                <a:lumOff val="40000"/>
              </a:schemeClr>
            </a:solidFill>
          </a:endParaRPr>
        </a:p>
      </dsp:txBody>
      <dsp:txXfrm>
        <a:off x="3209359" y="3776670"/>
        <a:ext cx="4808081" cy="161823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356B2E6B-83E2-4DDB-447C-8747E45C23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48AC9A6B-ED57-CF3F-A8A9-D034C863B2B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486F-EDCE-9F45-843A-DC6636F320A2}" type="datetimeFigureOut">
              <a:rPr lang="it-IT" smtClean="0"/>
              <a:t>10/07/2025</a:t>
            </a:fld>
            <a:endParaRPr lang="it-IT"/>
          </a:p>
        </p:txBody>
      </p:sp>
      <p:sp>
        <p:nvSpPr>
          <p:cNvPr id="4" name="Segnaposto piè di pagina 3">
            <a:extLst>
              <a:ext uri="{FF2B5EF4-FFF2-40B4-BE49-F238E27FC236}">
                <a16:creationId xmlns:a16="http://schemas.microsoft.com/office/drawing/2014/main" id="{7778B11F-204A-24F9-36CB-711A281E4C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8DDF550A-F577-7A26-339A-303D7A82F22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8ADDE5-EC6B-1049-9FD4-16267D109C93}" type="slidenum">
              <a:rPr lang="it-IT" smtClean="0"/>
              <a:t>‹N›</a:t>
            </a:fld>
            <a:endParaRPr lang="it-IT"/>
          </a:p>
        </p:txBody>
      </p:sp>
    </p:spTree>
    <p:extLst>
      <p:ext uri="{BB962C8B-B14F-4D97-AF65-F5344CB8AC3E}">
        <p14:creationId xmlns:p14="http://schemas.microsoft.com/office/powerpoint/2010/main" val="2535708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2098D4-0BFA-0A45-9C17-68272B8CA4D6}" type="datetimeFigureOut">
              <a:rPr lang="en-GB" smtClean="0"/>
              <a:t>10/07/2025</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12304D-F03C-A44C-B58F-64002ED6FF03}" type="slidenum">
              <a:rPr lang="en-GB" smtClean="0"/>
              <a:t>‹N›</a:t>
            </a:fld>
            <a:endParaRPr lang="en-GB"/>
          </a:p>
        </p:txBody>
      </p:sp>
    </p:spTree>
    <p:extLst>
      <p:ext uri="{BB962C8B-B14F-4D97-AF65-F5344CB8AC3E}">
        <p14:creationId xmlns:p14="http://schemas.microsoft.com/office/powerpoint/2010/main" val="231248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112304D-F03C-A44C-B58F-64002ED6FF03}" type="slidenum">
              <a:rPr lang="en-GB" smtClean="0"/>
              <a:t>4</a:t>
            </a:fld>
            <a:endParaRPr lang="en-GB"/>
          </a:p>
        </p:txBody>
      </p:sp>
    </p:spTree>
    <p:extLst>
      <p:ext uri="{BB962C8B-B14F-4D97-AF65-F5344CB8AC3E}">
        <p14:creationId xmlns:p14="http://schemas.microsoft.com/office/powerpoint/2010/main" val="143932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12304D-F03C-A44C-B58F-64002ED6FF03}" type="slidenum">
              <a:rPr lang="en-GB" smtClean="0"/>
              <a:t>5</a:t>
            </a:fld>
            <a:endParaRPr lang="en-GB"/>
          </a:p>
        </p:txBody>
      </p:sp>
    </p:spTree>
    <p:extLst>
      <p:ext uri="{BB962C8B-B14F-4D97-AF65-F5344CB8AC3E}">
        <p14:creationId xmlns:p14="http://schemas.microsoft.com/office/powerpoint/2010/main" val="3501203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spcBef>
                <a:spcPts val="300"/>
              </a:spcBef>
              <a:spcAft>
                <a:spcPts val="300"/>
              </a:spcAft>
              <a:buSzPts val="1000"/>
            </a:pPr>
            <a:r>
              <a:rPr lang="en-GB" sz="2100" b="1" dirty="0">
                <a:solidFill>
                  <a:srgbClr val="000000"/>
                </a:solidFill>
                <a:ea typeface="Times New Roman" panose="02020603050405020304" pitchFamily="18" charset="0"/>
              </a:rPr>
              <a:t>DEDALUS Social, T</a:t>
            </a:r>
            <a:r>
              <a:rPr lang="en-GB" sz="2100" b="1" dirty="0">
                <a:solidFill>
                  <a:srgbClr val="000000"/>
                </a:solidFill>
                <a:effectLst/>
                <a:ea typeface="Times New Roman" panose="02020603050405020304" pitchFamily="18" charset="0"/>
              </a:rPr>
              <a:t>echnological</a:t>
            </a:r>
            <a:r>
              <a:rPr lang="en-GB" sz="2100" b="1" dirty="0">
                <a:solidFill>
                  <a:srgbClr val="000000"/>
                </a:solidFill>
                <a:ea typeface="Times New Roman" panose="02020603050405020304" pitchFamily="18" charset="0"/>
              </a:rPr>
              <a:t> </a:t>
            </a:r>
            <a:r>
              <a:rPr lang="en-GB" sz="2100" dirty="0">
                <a:solidFill>
                  <a:srgbClr val="000000"/>
                </a:solidFill>
                <a:effectLst/>
                <a:ea typeface="Times New Roman" panose="02020603050405020304" pitchFamily="18" charset="0"/>
              </a:rPr>
              <a:t>and </a:t>
            </a:r>
            <a:r>
              <a:rPr lang="en-GB" sz="2100" b="1" dirty="0">
                <a:solidFill>
                  <a:srgbClr val="000000"/>
                </a:solidFill>
                <a:ea typeface="Times New Roman" panose="02020603050405020304" pitchFamily="18" charset="0"/>
              </a:rPr>
              <a:t>B</a:t>
            </a:r>
            <a:r>
              <a:rPr lang="en-GB" sz="2100" b="1" dirty="0">
                <a:solidFill>
                  <a:srgbClr val="000000"/>
                </a:solidFill>
                <a:effectLst/>
                <a:ea typeface="Times New Roman" panose="02020603050405020304" pitchFamily="18" charset="0"/>
              </a:rPr>
              <a:t>usiness</a:t>
            </a:r>
            <a:r>
              <a:rPr lang="en-GB" sz="2100" dirty="0">
                <a:solidFill>
                  <a:srgbClr val="000000"/>
                </a:solidFill>
                <a:effectLst/>
                <a:ea typeface="Times New Roman" panose="02020603050405020304" pitchFamily="18" charset="0"/>
              </a:rPr>
              <a:t> </a:t>
            </a:r>
            <a:r>
              <a:rPr lang="en-GB" sz="2100" b="1" dirty="0">
                <a:solidFill>
                  <a:srgbClr val="000000"/>
                </a:solidFill>
                <a:effectLst/>
                <a:ea typeface="Times New Roman" panose="02020603050405020304" pitchFamily="18" charset="0"/>
              </a:rPr>
              <a:t>framework</a:t>
            </a:r>
            <a:r>
              <a:rPr lang="en-GB" sz="2100" dirty="0">
                <a:solidFill>
                  <a:srgbClr val="000000"/>
                </a:solidFill>
                <a:effectLst/>
                <a:ea typeface="Times New Roman" panose="02020603050405020304" pitchFamily="18" charset="0"/>
              </a:rPr>
              <a:t> which consists of:</a:t>
            </a:r>
            <a:endParaRPr lang="it-IT" sz="2100" dirty="0">
              <a:effectLst/>
              <a:ea typeface="Times New Roman" panose="02020603050405020304" pitchFamily="18" charset="0"/>
            </a:endParaRPr>
          </a:p>
          <a:p>
            <a:pPr marL="342900" lvl="0" indent="-342900" algn="just">
              <a:spcBef>
                <a:spcPts val="300"/>
              </a:spcBef>
              <a:spcAft>
                <a:spcPts val="300"/>
              </a:spcAft>
              <a:buSzPts val="1000"/>
              <a:buFont typeface="Wingdings" panose="05000000000000000000" pitchFamily="2" charset="2"/>
              <a:buChar char=""/>
            </a:pPr>
            <a:r>
              <a:rPr lang="it-IT" sz="2100" dirty="0">
                <a:effectLst/>
                <a:ea typeface="Calibri" panose="020F0502020204030204" pitchFamily="34" charset="0"/>
              </a:rPr>
              <a:t>A data-</a:t>
            </a:r>
            <a:r>
              <a:rPr lang="it-IT" sz="2100" dirty="0" err="1">
                <a:effectLst/>
                <a:ea typeface="Calibri" panose="020F0502020204030204" pitchFamily="34" charset="0"/>
              </a:rPr>
              <a:t>driven</a:t>
            </a:r>
            <a:r>
              <a:rPr lang="it-IT" sz="2100" dirty="0">
                <a:effectLst/>
                <a:ea typeface="Calibri" panose="020F0502020204030204" pitchFamily="34" charset="0"/>
              </a:rPr>
              <a:t> </a:t>
            </a:r>
            <a:r>
              <a:rPr lang="it-IT" sz="2100" dirty="0" err="1">
                <a:effectLst/>
                <a:ea typeface="Calibri" panose="020F0502020204030204" pitchFamily="34" charset="0"/>
              </a:rPr>
              <a:t>stack</a:t>
            </a:r>
            <a:r>
              <a:rPr lang="it-IT" sz="2100" dirty="0">
                <a:effectLst/>
                <a:ea typeface="Calibri" panose="020F0502020204030204" pitchFamily="34" charset="0"/>
              </a:rPr>
              <a:t> of </a:t>
            </a:r>
            <a:r>
              <a:rPr lang="it-IT" sz="2100" dirty="0" err="1">
                <a:effectLst/>
                <a:ea typeface="Calibri" panose="020F0502020204030204" pitchFamily="34" charset="0"/>
              </a:rPr>
              <a:t>technology</a:t>
            </a:r>
            <a:r>
              <a:rPr lang="it-IT" sz="2100" dirty="0">
                <a:effectLst/>
                <a:ea typeface="Calibri" panose="020F0502020204030204" pitchFamily="34" charset="0"/>
              </a:rPr>
              <a:t> </a:t>
            </a:r>
            <a:r>
              <a:rPr lang="it-IT" sz="2100" dirty="0" err="1">
                <a:effectLst/>
                <a:ea typeface="Calibri" panose="020F0502020204030204" pitchFamily="34" charset="0"/>
              </a:rPr>
              <a:t>enablers</a:t>
            </a:r>
            <a:r>
              <a:rPr lang="it-IT" sz="2100" dirty="0">
                <a:effectLst/>
                <a:ea typeface="Calibri" panose="020F0502020204030204" pitchFamily="34" charset="0"/>
              </a:rPr>
              <a:t> </a:t>
            </a:r>
            <a:r>
              <a:rPr lang="it-IT" sz="2100" b="1" dirty="0">
                <a:effectLst/>
                <a:ea typeface="Calibri" panose="020F0502020204030204" pitchFamily="34" charset="0"/>
              </a:rPr>
              <a:t>to </a:t>
            </a:r>
            <a:r>
              <a:rPr lang="it-IT" sz="2100" b="1" dirty="0" err="1">
                <a:effectLst/>
                <a:ea typeface="Calibri" panose="020F0502020204030204" pitchFamily="34" charset="0"/>
              </a:rPr>
              <a:t>enable</a:t>
            </a:r>
            <a:r>
              <a:rPr lang="it-IT" sz="2100" b="1" dirty="0">
                <a:effectLst/>
                <a:ea typeface="Calibri" panose="020F0502020204030204" pitchFamily="34" charset="0"/>
              </a:rPr>
              <a:t> smart loads </a:t>
            </a:r>
            <a:r>
              <a:rPr lang="it-IT" sz="2100" b="1" dirty="0" err="1">
                <a:effectLst/>
                <a:ea typeface="Calibri" panose="020F0502020204030204" pitchFamily="34" charset="0"/>
              </a:rPr>
              <a:t>residential</a:t>
            </a:r>
            <a:r>
              <a:rPr lang="it-IT" sz="2100" b="1" dirty="0">
                <a:effectLst/>
                <a:ea typeface="Calibri" panose="020F0502020204030204" pitchFamily="34" charset="0"/>
              </a:rPr>
              <a:t> appliances </a:t>
            </a:r>
            <a:r>
              <a:rPr lang="it-IT" sz="2100" b="1" dirty="0" err="1">
                <a:effectLst/>
                <a:ea typeface="Calibri" panose="020F0502020204030204" pitchFamily="34" charset="0"/>
              </a:rPr>
              <a:t>into</a:t>
            </a:r>
            <a:r>
              <a:rPr lang="it-IT" sz="2100" b="1" dirty="0">
                <a:effectLst/>
                <a:ea typeface="Calibri" panose="020F0502020204030204" pitchFamily="34" charset="0"/>
              </a:rPr>
              <a:t> DR-ready </a:t>
            </a:r>
            <a:r>
              <a:rPr lang="it-IT" sz="2100" b="1" dirty="0" err="1">
                <a:effectLst/>
                <a:ea typeface="Calibri" panose="020F0502020204030204" pitchFamily="34" charset="0"/>
              </a:rPr>
              <a:t>flexible</a:t>
            </a:r>
            <a:r>
              <a:rPr lang="it-IT" sz="2100" b="1" dirty="0">
                <a:effectLst/>
                <a:ea typeface="Calibri" panose="020F0502020204030204" pitchFamily="34" charset="0"/>
              </a:rPr>
              <a:t> </a:t>
            </a:r>
            <a:r>
              <a:rPr lang="it-IT" sz="2100" b="1" dirty="0" err="1">
                <a:effectLst/>
                <a:ea typeface="Calibri" panose="020F0502020204030204" pitchFamily="34" charset="0"/>
              </a:rPr>
              <a:t>ones</a:t>
            </a:r>
            <a:r>
              <a:rPr lang="it-IT" sz="2100" dirty="0">
                <a:effectLst/>
                <a:ea typeface="Calibri" panose="020F0502020204030204" pitchFamily="34" charset="0"/>
              </a:rPr>
              <a:t>, </a:t>
            </a:r>
            <a:r>
              <a:rPr lang="it-IT" sz="2100" dirty="0" err="1">
                <a:effectLst/>
                <a:ea typeface="Calibri" panose="020F0502020204030204" pitchFamily="34" charset="0"/>
              </a:rPr>
              <a:t>which</a:t>
            </a:r>
            <a:r>
              <a:rPr lang="it-IT" sz="2100" dirty="0">
                <a:effectLst/>
                <a:ea typeface="Calibri" panose="020F0502020204030204" pitchFamily="34" charset="0"/>
              </a:rPr>
              <a:t> </a:t>
            </a:r>
            <a:r>
              <a:rPr lang="it-IT" sz="2100" dirty="0" err="1">
                <a:effectLst/>
                <a:ea typeface="Calibri" panose="020F0502020204030204" pitchFamily="34" charset="0"/>
              </a:rPr>
              <a:t>will</a:t>
            </a:r>
            <a:r>
              <a:rPr lang="it-IT" sz="2100" dirty="0">
                <a:effectLst/>
                <a:ea typeface="Calibri" panose="020F0502020204030204" pitchFamily="34" charset="0"/>
              </a:rPr>
              <a:t> leverage on and </a:t>
            </a:r>
            <a:r>
              <a:rPr lang="it-IT" sz="2100" dirty="0" err="1">
                <a:effectLst/>
                <a:ea typeface="Calibri" panose="020F0502020204030204" pitchFamily="34" charset="0"/>
              </a:rPr>
              <a:t>contribute</a:t>
            </a:r>
            <a:r>
              <a:rPr lang="it-IT" sz="2100" dirty="0">
                <a:effectLst/>
                <a:ea typeface="Calibri" panose="020F0502020204030204" pitchFamily="34" charset="0"/>
              </a:rPr>
              <a:t> to </a:t>
            </a:r>
            <a:r>
              <a:rPr lang="it-IT" sz="2100" dirty="0" err="1">
                <a:effectLst/>
                <a:ea typeface="Calibri" panose="020F0502020204030204" pitchFamily="34" charset="0"/>
              </a:rPr>
              <a:t>ongoing</a:t>
            </a:r>
            <a:r>
              <a:rPr lang="it-IT" sz="2100" dirty="0">
                <a:effectLst/>
                <a:ea typeface="Calibri" panose="020F0502020204030204" pitchFamily="34" charset="0"/>
              </a:rPr>
              <a:t> deployment of the </a:t>
            </a:r>
            <a:r>
              <a:rPr lang="it-IT" sz="2100" b="1" dirty="0">
                <a:effectLst/>
                <a:ea typeface="Calibri" panose="020F0502020204030204" pitchFamily="34" charset="0"/>
              </a:rPr>
              <a:t>Energy Data Space</a:t>
            </a:r>
            <a:r>
              <a:rPr lang="it-IT" sz="2100" dirty="0">
                <a:effectLst/>
                <a:ea typeface="Calibri" panose="020F0502020204030204" pitchFamily="34" charset="0"/>
              </a:rPr>
              <a:t> from HORIZON ENERSHARE, </a:t>
            </a:r>
            <a:r>
              <a:rPr lang="it-IT" sz="2100" dirty="0" err="1">
                <a:effectLst/>
                <a:ea typeface="Calibri" panose="020F0502020204030204" pitchFamily="34" charset="0"/>
              </a:rPr>
              <a:t>including</a:t>
            </a:r>
            <a:r>
              <a:rPr lang="it-IT" sz="2100" dirty="0">
                <a:effectLst/>
                <a:ea typeface="Calibri" panose="020F0502020204030204" pitchFamily="34" charset="0"/>
              </a:rPr>
              <a:t>.</a:t>
            </a:r>
            <a:r>
              <a:rPr lang="it-IT" sz="2100" b="1" dirty="0">
                <a:effectLst/>
                <a:ea typeface="Calibri" panose="020F0502020204030204" pitchFamily="34" charset="0"/>
              </a:rPr>
              <a:t> </a:t>
            </a:r>
          </a:p>
          <a:p>
            <a:pPr marL="800100" lvl="1" indent="-342900" algn="just">
              <a:spcBef>
                <a:spcPts val="300"/>
              </a:spcBef>
              <a:spcAft>
                <a:spcPts val="300"/>
              </a:spcAft>
              <a:buSzPts val="1000"/>
              <a:buFont typeface="Wingdings" panose="05000000000000000000" pitchFamily="2" charset="2"/>
              <a:buChar char=""/>
            </a:pPr>
            <a:r>
              <a:rPr lang="it-IT" sz="2100" b="1" dirty="0" err="1">
                <a:effectLst/>
                <a:ea typeface="Calibri" panose="020F0502020204030204" pitchFamily="34" charset="0"/>
              </a:rPr>
              <a:t>technology</a:t>
            </a:r>
            <a:r>
              <a:rPr lang="it-IT" sz="2100" b="1" dirty="0">
                <a:effectLst/>
                <a:ea typeface="Calibri" panose="020F0502020204030204" pitchFamily="34" charset="0"/>
              </a:rPr>
              <a:t> </a:t>
            </a:r>
            <a:r>
              <a:rPr lang="it-IT" sz="2100" b="1" dirty="0" err="1">
                <a:effectLst/>
                <a:ea typeface="Calibri" panose="020F0502020204030204" pitchFamily="34" charset="0"/>
              </a:rPr>
              <a:t>adaptation</a:t>
            </a:r>
            <a:r>
              <a:rPr lang="it-IT" sz="2100" b="1" dirty="0">
                <a:effectLst/>
                <a:ea typeface="Calibri" panose="020F0502020204030204" pitchFamily="34" charset="0"/>
              </a:rPr>
              <a:t>, </a:t>
            </a:r>
            <a:r>
              <a:rPr lang="it-IT" sz="2100" b="1" dirty="0" err="1">
                <a:effectLst/>
                <a:ea typeface="Calibri" panose="020F0502020204030204" pitchFamily="34" charset="0"/>
              </a:rPr>
              <a:t>harmonisation</a:t>
            </a:r>
            <a:r>
              <a:rPr lang="it-IT" sz="2100" b="1" dirty="0">
                <a:effectLst/>
                <a:ea typeface="Calibri" panose="020F0502020204030204" pitchFamily="34" charset="0"/>
              </a:rPr>
              <a:t> and </a:t>
            </a:r>
            <a:r>
              <a:rPr lang="it-IT" sz="2100" b="1" dirty="0" err="1">
                <a:effectLst/>
                <a:ea typeface="Calibri" panose="020F0502020204030204" pitchFamily="34" charset="0"/>
              </a:rPr>
              <a:t>alignment</a:t>
            </a:r>
            <a:r>
              <a:rPr lang="it-IT" sz="2100" b="1" dirty="0">
                <a:effectLst/>
                <a:ea typeface="Calibri" panose="020F0502020204030204" pitchFamily="34" charset="0"/>
              </a:rPr>
              <a:t> of </a:t>
            </a:r>
            <a:r>
              <a:rPr lang="it-IT" sz="2100" b="1" dirty="0" err="1">
                <a:effectLst/>
                <a:ea typeface="Calibri" panose="020F0502020204030204" pitchFamily="34" charset="0"/>
              </a:rPr>
              <a:t>most</a:t>
            </a:r>
            <a:r>
              <a:rPr lang="it-IT" sz="2100" b="1" dirty="0">
                <a:effectLst/>
                <a:ea typeface="Calibri" panose="020F0502020204030204" pitchFamily="34" charset="0"/>
              </a:rPr>
              <a:t> </a:t>
            </a:r>
            <a:r>
              <a:rPr lang="it-IT" sz="2100" b="1" dirty="0" err="1">
                <a:effectLst/>
                <a:ea typeface="Calibri" panose="020F0502020204030204" pitchFamily="34" charset="0"/>
              </a:rPr>
              <a:t>prominent</a:t>
            </a:r>
            <a:r>
              <a:rPr lang="it-IT" sz="2100" b="1" dirty="0">
                <a:effectLst/>
                <a:ea typeface="Calibri" panose="020F0502020204030204" pitchFamily="34" charset="0"/>
              </a:rPr>
              <a:t> DR </a:t>
            </a:r>
            <a:r>
              <a:rPr lang="it-IT" sz="2100" b="1" dirty="0" err="1">
                <a:effectLst/>
                <a:ea typeface="Calibri" panose="020F0502020204030204" pitchFamily="34" charset="0"/>
              </a:rPr>
              <a:t>interoperability</a:t>
            </a:r>
            <a:r>
              <a:rPr lang="it-IT" sz="2100" b="1" dirty="0">
                <a:effectLst/>
                <a:ea typeface="Calibri" panose="020F0502020204030204" pitchFamily="34" charset="0"/>
              </a:rPr>
              <a:t> </a:t>
            </a:r>
            <a:r>
              <a:rPr lang="it-IT" sz="2100" b="1" dirty="0" err="1">
                <a:effectLst/>
                <a:ea typeface="Calibri" panose="020F0502020204030204" pitchFamily="34" charset="0"/>
              </a:rPr>
              <a:t>efforts</a:t>
            </a:r>
            <a:r>
              <a:rPr lang="it-IT" sz="2100" b="1" dirty="0">
                <a:effectLst/>
                <a:ea typeface="Calibri" panose="020F0502020204030204" pitchFamily="34" charset="0"/>
              </a:rPr>
              <a:t> and </a:t>
            </a:r>
            <a:r>
              <a:rPr lang="it-IT" sz="2100" b="1" dirty="0" err="1">
                <a:effectLst/>
                <a:ea typeface="Calibri" panose="020F0502020204030204" pitchFamily="34" charset="0"/>
              </a:rPr>
              <a:t>protocols</a:t>
            </a:r>
            <a:r>
              <a:rPr lang="it-IT" sz="2100" b="1" dirty="0">
                <a:effectLst/>
                <a:ea typeface="Calibri" panose="020F0502020204030204" pitchFamily="34" charset="0"/>
              </a:rPr>
              <a:t> </a:t>
            </a:r>
            <a:r>
              <a:rPr lang="it-IT" sz="2100" dirty="0">
                <a:effectLst/>
                <a:ea typeface="Calibri" panose="020F0502020204030204" pitchFamily="34" charset="0"/>
              </a:rPr>
              <a:t>(</a:t>
            </a:r>
            <a:r>
              <a:rPr lang="it-IT" sz="2100" dirty="0" err="1">
                <a:effectLst/>
                <a:ea typeface="Calibri" panose="020F0502020204030204" pitchFamily="34" charset="0"/>
              </a:rPr>
              <a:t>such</a:t>
            </a:r>
            <a:r>
              <a:rPr lang="it-IT" sz="2100" dirty="0">
                <a:effectLst/>
                <a:ea typeface="Calibri" panose="020F0502020204030204" pitchFamily="34" charset="0"/>
              </a:rPr>
              <a:t> </a:t>
            </a:r>
            <a:r>
              <a:rPr lang="it-IT" sz="2100" dirty="0" err="1">
                <a:effectLst/>
                <a:ea typeface="Calibri" panose="020F0502020204030204" pitchFamily="34" charset="0"/>
              </a:rPr>
              <a:t>as</a:t>
            </a:r>
            <a:r>
              <a:rPr lang="it-IT" sz="2100" dirty="0">
                <a:effectLst/>
                <a:ea typeface="Calibri" panose="020F0502020204030204" pitchFamily="34" charset="0"/>
              </a:rPr>
              <a:t> EFI, Open ADR2.0, USEF, EC BRIDGE </a:t>
            </a:r>
            <a:r>
              <a:rPr lang="it-IT" sz="2100" dirty="0" err="1">
                <a:effectLst/>
                <a:ea typeface="Calibri" panose="020F0502020204030204" pitchFamily="34" charset="0"/>
              </a:rPr>
              <a:t>Interoperability</a:t>
            </a:r>
            <a:r>
              <a:rPr lang="it-IT" sz="2100" dirty="0">
                <a:effectLst/>
                <a:ea typeface="Calibri" panose="020F0502020204030204" pitchFamily="34" charset="0"/>
              </a:rPr>
              <a:t> of </a:t>
            </a:r>
            <a:r>
              <a:rPr lang="it-IT" sz="2100" dirty="0" err="1">
                <a:effectLst/>
                <a:ea typeface="Calibri" panose="020F0502020204030204" pitchFamily="34" charset="0"/>
              </a:rPr>
              <a:t>flexibility</a:t>
            </a:r>
            <a:r>
              <a:rPr lang="it-IT" sz="2100" dirty="0">
                <a:effectLst/>
                <a:ea typeface="Calibri" panose="020F0502020204030204" pitchFamily="34" charset="0"/>
              </a:rPr>
              <a:t> assets)</a:t>
            </a:r>
            <a:r>
              <a:rPr lang="it-IT" sz="2100" b="1" dirty="0">
                <a:effectLst/>
                <a:ea typeface="Calibri" panose="020F0502020204030204" pitchFamily="34" charset="0"/>
              </a:rPr>
              <a:t> to </a:t>
            </a:r>
            <a:r>
              <a:rPr lang="it-IT" sz="2100" b="1" dirty="0" err="1">
                <a:effectLst/>
                <a:ea typeface="Calibri" panose="020F0502020204030204" pitchFamily="34" charset="0"/>
              </a:rPr>
              <a:t>enable</a:t>
            </a:r>
            <a:r>
              <a:rPr lang="it-IT" sz="2100" b="1" dirty="0">
                <a:effectLst/>
                <a:ea typeface="Calibri" panose="020F0502020204030204" pitchFamily="34" charset="0"/>
              </a:rPr>
              <a:t> DR-ready </a:t>
            </a:r>
            <a:r>
              <a:rPr lang="it-IT" sz="2100" b="1" dirty="0" err="1">
                <a:effectLst/>
                <a:ea typeface="Calibri" panose="020F0502020204030204" pitchFamily="34" charset="0"/>
              </a:rPr>
              <a:t>relevant</a:t>
            </a:r>
            <a:r>
              <a:rPr lang="it-IT" sz="2100" b="1" dirty="0">
                <a:effectLst/>
                <a:ea typeface="Calibri" panose="020F0502020204030204" pitchFamily="34" charset="0"/>
              </a:rPr>
              <a:t> assets</a:t>
            </a:r>
          </a:p>
          <a:p>
            <a:pPr marL="800100" lvl="1" indent="-342900" algn="just">
              <a:spcBef>
                <a:spcPts val="300"/>
              </a:spcBef>
              <a:spcAft>
                <a:spcPts val="300"/>
              </a:spcAft>
              <a:buSzPts val="1000"/>
              <a:buFont typeface="Wingdings" panose="05000000000000000000" pitchFamily="2" charset="2"/>
              <a:buChar char=""/>
            </a:pPr>
            <a:r>
              <a:rPr lang="it-IT" sz="2100" b="1" dirty="0">
                <a:effectLst/>
                <a:ea typeface="Calibri" panose="020F0502020204030204" pitchFamily="34" charset="0"/>
              </a:rPr>
              <a:t>privacy </a:t>
            </a:r>
            <a:r>
              <a:rPr lang="it-IT" sz="2100" b="1" dirty="0" err="1">
                <a:effectLst/>
                <a:ea typeface="Calibri" panose="020F0502020204030204" pitchFamily="34" charset="0"/>
              </a:rPr>
              <a:t>preserving</a:t>
            </a:r>
            <a:r>
              <a:rPr lang="it-IT" sz="2100" b="1" dirty="0">
                <a:effectLst/>
                <a:ea typeface="Calibri" panose="020F0502020204030204" pitchFamily="34" charset="0"/>
              </a:rPr>
              <a:t> blockchain-</a:t>
            </a:r>
            <a:r>
              <a:rPr lang="it-IT" sz="2100" b="1" dirty="0" err="1">
                <a:effectLst/>
                <a:ea typeface="Calibri" panose="020F0502020204030204" pitchFamily="34" charset="0"/>
              </a:rPr>
              <a:t>based</a:t>
            </a:r>
            <a:r>
              <a:rPr lang="it-IT" sz="2100" b="1" dirty="0">
                <a:effectLst/>
                <a:ea typeface="Calibri" panose="020F0502020204030204" pitchFamily="34" charset="0"/>
              </a:rPr>
              <a:t> </a:t>
            </a:r>
            <a:r>
              <a:rPr lang="it-IT" sz="2100" b="1" dirty="0" err="1">
                <a:effectLst/>
                <a:ea typeface="Calibri" panose="020F0502020204030204" pitchFamily="34" charset="0"/>
              </a:rPr>
              <a:t>solutions</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t</a:t>
            </a:r>
            <a:r>
              <a:rPr lang="it-IT" sz="2100" dirty="0" err="1">
                <a:effectLst/>
                <a:ea typeface="Calibri" panose="020F0502020204030204" pitchFamily="34" charset="0"/>
              </a:rPr>
              <a:t>echnology</a:t>
            </a:r>
            <a:r>
              <a:rPr lang="it-IT" sz="2100" dirty="0">
                <a:effectLst/>
                <a:ea typeface="Calibri" panose="020F0502020204030204" pitchFamily="34" charset="0"/>
              </a:rPr>
              <a:t> </a:t>
            </a:r>
            <a:r>
              <a:rPr lang="it-IT" sz="2100" dirty="0" err="1">
                <a:effectLst/>
                <a:ea typeface="Calibri" panose="020F0502020204030204" pitchFamily="34" charset="0"/>
              </a:rPr>
              <a:t>enablers</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aimed</a:t>
            </a:r>
            <a:r>
              <a:rPr lang="it-IT" sz="2100" dirty="0">
                <a:solidFill>
                  <a:srgbClr val="000000"/>
                </a:solidFill>
                <a:effectLst/>
                <a:ea typeface="Calibri" panose="020F0502020204030204" pitchFamily="34" charset="0"/>
              </a:rPr>
              <a:t> to support </a:t>
            </a:r>
            <a:r>
              <a:rPr lang="it-IT" sz="2100" dirty="0" err="1">
                <a:solidFill>
                  <a:srgbClr val="000000"/>
                </a:solidFill>
                <a:effectLst/>
                <a:ea typeface="Calibri" panose="020F0502020204030204" pitchFamily="34" charset="0"/>
              </a:rPr>
              <a:t>trusted</a:t>
            </a:r>
            <a:r>
              <a:rPr lang="it-IT" sz="2100" dirty="0">
                <a:solidFill>
                  <a:srgbClr val="000000"/>
                </a:solidFill>
                <a:effectLst/>
                <a:ea typeface="Calibri" panose="020F0502020204030204" pitchFamily="34" charset="0"/>
              </a:rPr>
              <a:t> data governance and </a:t>
            </a:r>
            <a:r>
              <a:rPr lang="it-IT" sz="2100" dirty="0" err="1">
                <a:solidFill>
                  <a:srgbClr val="000000"/>
                </a:solidFill>
                <a:effectLst/>
                <a:ea typeface="Calibri" panose="020F0502020204030204" pitchFamily="34" charset="0"/>
              </a:rPr>
              <a:t>sovereignty</a:t>
            </a:r>
            <a:r>
              <a:rPr lang="it-IT" sz="2100" dirty="0">
                <a:solidFill>
                  <a:srgbClr val="000000"/>
                </a:solidFill>
                <a:effectLst/>
                <a:ea typeface="Calibri" panose="020F0502020204030204" pitchFamily="34" charset="0"/>
              </a:rPr>
              <a:t> and facilitate </a:t>
            </a:r>
            <a:r>
              <a:rPr lang="it-IT" sz="2100" b="1" dirty="0">
                <a:solidFill>
                  <a:srgbClr val="000000"/>
                </a:solidFill>
                <a:effectLst/>
                <a:ea typeface="Calibri" panose="020F0502020204030204" pitchFamily="34" charset="0"/>
              </a:rPr>
              <a:t>energy </a:t>
            </a:r>
            <a:r>
              <a:rPr lang="it-IT" sz="2100" b="1" dirty="0" err="1">
                <a:solidFill>
                  <a:srgbClr val="000000"/>
                </a:solidFill>
                <a:effectLst/>
                <a:ea typeface="Calibri" panose="020F0502020204030204" pitchFamily="34" charset="0"/>
              </a:rPr>
              <a:t>flexibility</a:t>
            </a:r>
            <a:r>
              <a:rPr lang="it-IT" sz="2100" b="1" dirty="0">
                <a:solidFill>
                  <a:srgbClr val="000000"/>
                </a:solidFill>
                <a:effectLst/>
                <a:ea typeface="Calibri" panose="020F0502020204030204" pitchFamily="34" charset="0"/>
              </a:rPr>
              <a:t> data sharing </a:t>
            </a:r>
          </a:p>
          <a:p>
            <a:pPr marL="800100" lvl="1" indent="-342900" algn="just">
              <a:spcBef>
                <a:spcPts val="300"/>
              </a:spcBef>
              <a:spcAft>
                <a:spcPts val="300"/>
              </a:spcAft>
              <a:buSzPts val="1000"/>
              <a:buFont typeface="Wingdings" panose="05000000000000000000" pitchFamily="2" charset="2"/>
              <a:buChar char=""/>
            </a:pPr>
            <a:r>
              <a:rPr lang="it-IT" sz="2100" dirty="0" err="1">
                <a:solidFill>
                  <a:srgbClr val="000000"/>
                </a:solidFill>
                <a:effectLst/>
                <a:ea typeface="Calibri" panose="020F0502020204030204" pitchFamily="34" charset="0"/>
              </a:rPr>
              <a:t>Novel</a:t>
            </a:r>
            <a:r>
              <a:rPr lang="it-IT" sz="2100" dirty="0">
                <a:solidFill>
                  <a:srgbClr val="000000"/>
                </a:solidFill>
                <a:effectLst/>
                <a:ea typeface="Calibri" panose="020F0502020204030204" pitchFamily="34" charset="0"/>
              </a:rPr>
              <a:t> </a:t>
            </a:r>
            <a:r>
              <a:rPr lang="it-IT" sz="2100" b="1" dirty="0">
                <a:solidFill>
                  <a:srgbClr val="000000"/>
                </a:solidFill>
                <a:effectLst/>
                <a:ea typeface="Calibri" panose="020F0502020204030204" pitchFamily="34" charset="0"/>
              </a:rPr>
              <a:t>multi-</a:t>
            </a:r>
            <a:r>
              <a:rPr lang="it-IT" sz="2100" b="1" dirty="0" err="1">
                <a:solidFill>
                  <a:srgbClr val="000000"/>
                </a:solidFill>
                <a:effectLst/>
                <a:ea typeface="Calibri" panose="020F0502020204030204" pitchFamily="34" charset="0"/>
              </a:rPr>
              <a:t>value</a:t>
            </a:r>
            <a:r>
              <a:rPr lang="it-IT" sz="2100" dirty="0">
                <a:solidFill>
                  <a:srgbClr val="000000"/>
                </a:solidFill>
                <a:effectLst/>
                <a:ea typeface="Calibri" panose="020F0502020204030204" pitchFamily="34" charset="0"/>
              </a:rPr>
              <a:t> </a:t>
            </a:r>
            <a:r>
              <a:rPr lang="it-IT" sz="2100" b="1" dirty="0">
                <a:solidFill>
                  <a:srgbClr val="000000"/>
                </a:solidFill>
                <a:effectLst/>
                <a:ea typeface="Calibri" panose="020F0502020204030204" pitchFamily="34" charset="0"/>
              </a:rPr>
              <a:t>data-</a:t>
            </a:r>
            <a:r>
              <a:rPr lang="it-IT" sz="2100" b="1" dirty="0" err="1">
                <a:solidFill>
                  <a:srgbClr val="000000"/>
                </a:solidFill>
                <a:effectLst/>
                <a:ea typeface="Calibri" panose="020F0502020204030204" pitchFamily="34" charset="0"/>
              </a:rPr>
              <a:t>driven</a:t>
            </a:r>
            <a:r>
              <a:rPr lang="it-IT" sz="2100" dirty="0">
                <a:solidFill>
                  <a:srgbClr val="000000"/>
                </a:solidFill>
                <a:effectLst/>
                <a:ea typeface="Calibri" panose="020F0502020204030204" pitchFamily="34" charset="0"/>
              </a:rPr>
              <a:t> </a:t>
            </a:r>
            <a:r>
              <a:rPr lang="it-IT" sz="2100" b="1" dirty="0">
                <a:solidFill>
                  <a:srgbClr val="000000"/>
                </a:solidFill>
                <a:effectLst/>
                <a:ea typeface="Calibri" panose="020F0502020204030204" pitchFamily="34" charset="0"/>
              </a:rPr>
              <a:t>Human-</a:t>
            </a:r>
            <a:r>
              <a:rPr lang="it-IT" sz="2100" b="1" dirty="0" err="1">
                <a:solidFill>
                  <a:srgbClr val="000000"/>
                </a:solidFill>
                <a:effectLst/>
                <a:ea typeface="Calibri" panose="020F0502020204030204" pitchFamily="34" charset="0"/>
              </a:rPr>
              <a:t>aware</a:t>
            </a:r>
            <a:r>
              <a:rPr lang="it-IT" sz="2100" dirty="0">
                <a:solidFill>
                  <a:srgbClr val="000000"/>
                </a:solidFill>
                <a:effectLst/>
                <a:ea typeface="Calibri" panose="020F0502020204030204" pitchFamily="34" charset="0"/>
              </a:rPr>
              <a:t> </a:t>
            </a:r>
            <a:r>
              <a:rPr lang="it-IT" sz="2100" b="1" dirty="0">
                <a:solidFill>
                  <a:srgbClr val="000000"/>
                </a:solidFill>
                <a:effectLst/>
                <a:ea typeface="Calibri" panose="020F0502020204030204" pitchFamily="34" charset="0"/>
              </a:rPr>
              <a:t>DR </a:t>
            </a:r>
            <a:r>
              <a:rPr lang="it-IT" sz="2100" b="1" dirty="0" err="1">
                <a:solidFill>
                  <a:srgbClr val="000000"/>
                </a:solidFill>
                <a:effectLst/>
                <a:ea typeface="Calibri" panose="020F0502020204030204" pitchFamily="34" charset="0"/>
              </a:rPr>
              <a:t>flexibility</a:t>
            </a:r>
            <a:r>
              <a:rPr lang="it-IT" sz="2100" b="1" dirty="0">
                <a:solidFill>
                  <a:srgbClr val="000000"/>
                </a:solidFill>
                <a:effectLst/>
                <a:ea typeface="Calibri" panose="020F0502020204030204" pitchFamily="34" charset="0"/>
              </a:rPr>
              <a:t> management</a:t>
            </a:r>
            <a:r>
              <a:rPr lang="it-IT" sz="2100" dirty="0">
                <a:solidFill>
                  <a:srgbClr val="000000"/>
                </a:solidFill>
                <a:effectLst/>
                <a:ea typeface="Calibri" panose="020F0502020204030204" pitchFamily="34" charset="0"/>
              </a:rPr>
              <a:t> </a:t>
            </a:r>
            <a:r>
              <a:rPr lang="it-IT" sz="2100" b="1" dirty="0">
                <a:effectLst/>
                <a:ea typeface="Calibri" panose="020F0502020204030204" pitchFamily="34" charset="0"/>
              </a:rPr>
              <a:t>services and Building/</a:t>
            </a:r>
            <a:r>
              <a:rPr lang="it-IT" sz="2100" b="1" dirty="0" err="1">
                <a:effectLst/>
                <a:ea typeface="Calibri" panose="020F0502020204030204" pitchFamily="34" charset="0"/>
              </a:rPr>
              <a:t>District</a:t>
            </a:r>
            <a:r>
              <a:rPr lang="it-IT" sz="2100" b="1" dirty="0">
                <a:effectLst/>
                <a:ea typeface="Calibri" panose="020F0502020204030204" pitchFamily="34" charset="0"/>
              </a:rPr>
              <a:t> Digital Twins</a:t>
            </a:r>
            <a:r>
              <a:rPr lang="it-IT" sz="2100" dirty="0">
                <a:effectLst/>
                <a:ea typeface="Calibri" panose="020F0502020204030204" pitchFamily="34" charset="0"/>
              </a:rPr>
              <a:t>, </a:t>
            </a:r>
            <a:r>
              <a:rPr lang="it-IT" sz="2100" dirty="0" err="1">
                <a:solidFill>
                  <a:srgbClr val="000000"/>
                </a:solidFill>
                <a:effectLst/>
                <a:ea typeface="Calibri" panose="020F0502020204030204" pitchFamily="34" charset="0"/>
              </a:rPr>
              <a:t>exploiting</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available</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potential</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at</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different</a:t>
            </a:r>
            <a:r>
              <a:rPr lang="it-IT" sz="2100" dirty="0">
                <a:solidFill>
                  <a:srgbClr val="000000"/>
                </a:solidFill>
                <a:effectLst/>
                <a:ea typeface="Calibri" panose="020F0502020204030204" pitchFamily="34" charset="0"/>
              </a:rPr>
              <a:t> </a:t>
            </a:r>
            <a:r>
              <a:rPr lang="it-IT" sz="2100" b="1" dirty="0" err="1">
                <a:solidFill>
                  <a:srgbClr val="000000"/>
                </a:solidFill>
                <a:effectLst/>
                <a:ea typeface="Calibri" panose="020F0502020204030204" pitchFamily="34" charset="0"/>
              </a:rPr>
              <a:t>levels</a:t>
            </a:r>
            <a:r>
              <a:rPr lang="it-IT" sz="2100" b="1" dirty="0">
                <a:solidFill>
                  <a:srgbClr val="000000"/>
                </a:solidFill>
                <a:effectLst/>
                <a:ea typeface="Calibri" panose="020F0502020204030204" pitchFamily="34" charset="0"/>
              </a:rPr>
              <a:t> of </a:t>
            </a:r>
            <a:r>
              <a:rPr lang="it-IT" sz="2100" b="1" dirty="0" err="1">
                <a:solidFill>
                  <a:srgbClr val="000000"/>
                </a:solidFill>
                <a:effectLst/>
                <a:ea typeface="Calibri" panose="020F0502020204030204" pitchFamily="34" charset="0"/>
              </a:rPr>
              <a:t>flexibility</a:t>
            </a:r>
            <a:r>
              <a:rPr lang="it-IT" sz="2100" b="1" dirty="0">
                <a:solidFill>
                  <a:srgbClr val="000000"/>
                </a:solidFill>
                <a:effectLst/>
                <a:ea typeface="Calibri" panose="020F0502020204030204" pitchFamily="34" charset="0"/>
              </a:rPr>
              <a:t> </a:t>
            </a:r>
            <a:r>
              <a:rPr lang="it-IT" sz="2100" b="1" dirty="0" err="1">
                <a:solidFill>
                  <a:srgbClr val="000000"/>
                </a:solidFill>
                <a:effectLst/>
                <a:ea typeface="Calibri" panose="020F0502020204030204" pitchFamily="34" charset="0"/>
              </a:rPr>
              <a:t>aggregation</a:t>
            </a:r>
            <a:r>
              <a:rPr lang="it-IT" sz="2100" b="1" dirty="0">
                <a:solidFill>
                  <a:srgbClr val="000000"/>
                </a:solidFill>
                <a:effectLst/>
                <a:ea typeface="Calibri" panose="020F0502020204030204" pitchFamily="34" charset="0"/>
              </a:rPr>
              <a:t> </a:t>
            </a:r>
            <a:r>
              <a:rPr lang="it-IT" sz="2100" dirty="0">
                <a:solidFill>
                  <a:srgbClr val="000000"/>
                </a:solidFill>
                <a:effectLst/>
                <a:ea typeface="Calibri" panose="020F0502020204030204" pitchFamily="34" charset="0"/>
              </a:rPr>
              <a:t>(</a:t>
            </a:r>
            <a:r>
              <a:rPr lang="it-IT" sz="2100" dirty="0" err="1">
                <a:solidFill>
                  <a:srgbClr val="000000"/>
                </a:solidFill>
                <a:effectLst/>
                <a:ea typeface="Calibri" panose="020F0502020204030204" pitchFamily="34" charset="0"/>
              </a:rPr>
              <a:t>apartment-level</a:t>
            </a:r>
            <a:r>
              <a:rPr lang="it-IT" sz="2100" dirty="0">
                <a:solidFill>
                  <a:srgbClr val="000000"/>
                </a:solidFill>
                <a:effectLst/>
                <a:ea typeface="Calibri" panose="020F0502020204030204" pitchFamily="34" charset="0"/>
              </a:rPr>
              <a:t>, building-</a:t>
            </a:r>
            <a:r>
              <a:rPr lang="it-IT" sz="2100" dirty="0" err="1">
                <a:solidFill>
                  <a:srgbClr val="000000"/>
                </a:solidFill>
                <a:effectLst/>
                <a:ea typeface="Calibri" panose="020F0502020204030204" pitchFamily="34" charset="0"/>
              </a:rPr>
              <a:t>level</a:t>
            </a:r>
            <a:r>
              <a:rPr lang="it-IT" sz="2100" dirty="0">
                <a:solidFill>
                  <a:srgbClr val="000000"/>
                </a:solidFill>
                <a:effectLst/>
                <a:ea typeface="Calibri" panose="020F0502020204030204" pitchFamily="34" charset="0"/>
              </a:rPr>
              <a:t>, </a:t>
            </a:r>
            <a:r>
              <a:rPr lang="it-IT" sz="2100" dirty="0" err="1">
                <a:effectLst/>
                <a:ea typeface="Calibri" panose="020F0502020204030204" pitchFamily="34" charset="0"/>
              </a:rPr>
              <a:t>district</a:t>
            </a:r>
            <a:r>
              <a:rPr lang="it-IT" sz="2100" dirty="0" err="1">
                <a:solidFill>
                  <a:srgbClr val="000000"/>
                </a:solidFill>
                <a:effectLst/>
                <a:ea typeface="Calibri" panose="020F0502020204030204" pitchFamily="34" charset="0"/>
              </a:rPr>
              <a:t>-level</a:t>
            </a:r>
            <a:r>
              <a:rPr lang="it-IT" sz="2100" dirty="0">
                <a:solidFill>
                  <a:srgbClr val="000000"/>
                </a:solidFill>
                <a:effectLst/>
                <a:ea typeface="Calibri" panose="020F0502020204030204" pitchFamily="34" charset="0"/>
              </a:rPr>
              <a:t> and multiple buildings </a:t>
            </a:r>
            <a:r>
              <a:rPr lang="it-IT" sz="2100" dirty="0" err="1">
                <a:solidFill>
                  <a:srgbClr val="000000"/>
                </a:solidFill>
                <a:effectLst/>
                <a:ea typeface="Calibri" panose="020F0502020204030204" pitchFamily="34" charset="0"/>
              </a:rPr>
              <a:t>within</a:t>
            </a:r>
            <a:r>
              <a:rPr lang="it-IT" sz="2100" dirty="0">
                <a:solidFill>
                  <a:srgbClr val="000000"/>
                </a:solidFill>
                <a:effectLst/>
                <a:ea typeface="Calibri" panose="020F0502020204030204" pitchFamily="34" charset="0"/>
              </a:rPr>
              <a:t> a </a:t>
            </a:r>
            <a:r>
              <a:rPr lang="it-IT" sz="2100" dirty="0" err="1">
                <a:solidFill>
                  <a:srgbClr val="000000"/>
                </a:solidFill>
                <a:effectLst/>
                <a:ea typeface="Calibri" panose="020F0502020204030204" pitchFamily="34" charset="0"/>
              </a:rPr>
              <a:t>virtual</a:t>
            </a:r>
            <a:r>
              <a:rPr lang="it-IT" sz="2100" dirty="0">
                <a:solidFill>
                  <a:srgbClr val="000000"/>
                </a:solidFill>
                <a:effectLst/>
                <a:ea typeface="Calibri" panose="020F0502020204030204" pitchFamily="34" charset="0"/>
              </a:rPr>
              <a:t> building cluster, i.e. </a:t>
            </a:r>
            <a:r>
              <a:rPr lang="it-IT" sz="2100" dirty="0" err="1">
                <a:solidFill>
                  <a:srgbClr val="000000"/>
                </a:solidFill>
                <a:effectLst/>
                <a:ea typeface="Calibri" panose="020F0502020204030204" pitchFamily="34" charset="0"/>
              </a:rPr>
              <a:t>not</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geographically</a:t>
            </a:r>
            <a:r>
              <a:rPr lang="it-IT" sz="2100" dirty="0">
                <a:solidFill>
                  <a:srgbClr val="000000"/>
                </a:solidFill>
                <a:effectLst/>
                <a:ea typeface="Calibri" panose="020F0502020204030204" pitchFamily="34" charset="0"/>
              </a:rPr>
              <a:t> </a:t>
            </a:r>
            <a:r>
              <a:rPr lang="it-IT" sz="2100" dirty="0" err="1">
                <a:solidFill>
                  <a:srgbClr val="000000"/>
                </a:solidFill>
                <a:effectLst/>
                <a:ea typeface="Calibri" panose="020F0502020204030204" pitchFamily="34" charset="0"/>
              </a:rPr>
              <a:t>bounded</a:t>
            </a:r>
            <a:r>
              <a:rPr lang="it-IT" sz="2100" dirty="0">
                <a:solidFill>
                  <a:srgbClr val="000000"/>
                </a:solidFill>
                <a:effectLst/>
                <a:ea typeface="Calibri" panose="020F0502020204030204" pitchFamily="34" charset="0"/>
              </a:rPr>
              <a:t> buildings)</a:t>
            </a:r>
            <a:endParaRPr lang="it-IT" sz="2100" b="1" dirty="0">
              <a:effectLst/>
              <a:ea typeface="Calibri" panose="020F0502020204030204" pitchFamily="34" charset="0"/>
            </a:endParaRPr>
          </a:p>
          <a:p>
            <a:pPr marL="342900" indent="-342900" algn="just">
              <a:spcBef>
                <a:spcPts val="300"/>
              </a:spcBef>
              <a:spcAft>
                <a:spcPts val="300"/>
              </a:spcAft>
              <a:buSzPts val="1000"/>
              <a:buFont typeface="Wingdings" panose="05000000000000000000" pitchFamily="2" charset="2"/>
              <a:buChar char=""/>
            </a:pPr>
            <a:r>
              <a:rPr lang="en-GB" sz="2100" dirty="0">
                <a:effectLst/>
                <a:ea typeface="Times New Roman" panose="02020603050405020304" pitchFamily="18" charset="0"/>
              </a:rPr>
              <a:t>A </a:t>
            </a:r>
            <a:r>
              <a:rPr lang="en-GB" sz="2100" b="1" dirty="0">
                <a:effectLst/>
                <a:ea typeface="Times New Roman" panose="02020603050405020304" pitchFamily="18" charset="0"/>
              </a:rPr>
              <a:t>SSH-driven ensemble of tools and techniques </a:t>
            </a:r>
            <a:r>
              <a:rPr lang="en-GB" sz="2100" dirty="0">
                <a:effectLst/>
                <a:ea typeface="Times New Roman" panose="02020603050405020304" pitchFamily="18" charset="0"/>
              </a:rPr>
              <a:t>combining </a:t>
            </a:r>
            <a:r>
              <a:rPr lang="en-GB" sz="2100" b="1" dirty="0">
                <a:effectLst/>
                <a:ea typeface="Times New Roman" panose="02020603050405020304" pitchFamily="18" charset="0"/>
              </a:rPr>
              <a:t>sharing economy, co-creation and Design Thinking</a:t>
            </a:r>
            <a:r>
              <a:rPr lang="en-GB" sz="2100" dirty="0">
                <a:effectLst/>
                <a:ea typeface="Times New Roman" panose="02020603050405020304" pitchFamily="18" charset="0"/>
              </a:rPr>
              <a:t> to engage residential energy consumers in DR at building-level bring energy consumers </a:t>
            </a:r>
            <a:r>
              <a:rPr lang="en-GB" sz="2100" dirty="0" err="1">
                <a:effectLst/>
                <a:ea typeface="Times New Roman" panose="02020603050405020304" pitchFamily="18" charset="0"/>
              </a:rPr>
              <a:t>center</a:t>
            </a:r>
            <a:r>
              <a:rPr lang="en-GB" sz="2100" dirty="0">
                <a:effectLst/>
                <a:ea typeface="Times New Roman" panose="02020603050405020304" pitchFamily="18" charset="0"/>
              </a:rPr>
              <a:t> stage, engage and motivate them to share their energy data, through </a:t>
            </a:r>
            <a:r>
              <a:rPr lang="en-GB" sz="2100" dirty="0" err="1">
                <a:effectLst/>
                <a:ea typeface="Times New Roman" panose="02020603050405020304" pitchFamily="18" charset="0"/>
                <a:cs typeface="Times New Roman" panose="02020603050405020304" pitchFamily="18" charset="0"/>
              </a:rPr>
              <a:t>through</a:t>
            </a:r>
            <a:r>
              <a:rPr lang="en-GB" sz="2100" dirty="0">
                <a:effectLst/>
                <a:ea typeface="Times New Roman" panose="02020603050405020304" pitchFamily="18" charset="0"/>
                <a:cs typeface="Times New Roman" panose="02020603050405020304" pitchFamily="18" charset="0"/>
              </a:rPr>
              <a:t> appropriate design of beyond-financial DR incentives, such as the personal comfort. </a:t>
            </a:r>
            <a:endParaRPr lang="it-IT" sz="2100" dirty="0">
              <a:effectLst/>
              <a:ea typeface="Times New Roman" panose="02020603050405020304" pitchFamily="18" charset="0"/>
            </a:endParaRPr>
          </a:p>
          <a:p>
            <a:pPr marL="342900" lvl="0" indent="-342900" algn="just">
              <a:spcBef>
                <a:spcPts val="300"/>
              </a:spcBef>
              <a:spcAft>
                <a:spcPts val="300"/>
              </a:spcAft>
              <a:buSzPts val="1000"/>
              <a:buFont typeface="Wingdings" panose="05000000000000000000" pitchFamily="2" charset="2"/>
              <a:buChar char=""/>
            </a:pPr>
            <a:r>
              <a:rPr lang="en-GB" sz="2100" dirty="0">
                <a:effectLst/>
                <a:ea typeface="Times New Roman" panose="02020603050405020304" pitchFamily="18" charset="0"/>
              </a:rPr>
              <a:t>A </a:t>
            </a:r>
            <a:r>
              <a:rPr lang="en-GB" sz="2100" b="1" dirty="0">
                <a:effectLst/>
                <a:ea typeface="Times New Roman" panose="02020603050405020304" pitchFamily="18" charset="0"/>
              </a:rPr>
              <a:t>Business layer</a:t>
            </a:r>
            <a:r>
              <a:rPr lang="en-GB" sz="2100" dirty="0">
                <a:effectLst/>
                <a:ea typeface="Times New Roman" panose="02020603050405020304" pitchFamily="18" charset="0"/>
              </a:rPr>
              <a:t> focusing on designing and validating new DR building-</a:t>
            </a:r>
            <a:r>
              <a:rPr lang="en-GB" sz="2100" dirty="0" err="1">
                <a:effectLst/>
                <a:ea typeface="Times New Roman" panose="02020603050405020304" pitchFamily="18" charset="0"/>
              </a:rPr>
              <a:t>centered</a:t>
            </a:r>
            <a:r>
              <a:rPr lang="en-GB" sz="2100" dirty="0">
                <a:effectLst/>
                <a:ea typeface="Times New Roman" panose="02020603050405020304" pitchFamily="18" charset="0"/>
              </a:rPr>
              <a:t> business models, while combining</a:t>
            </a:r>
          </a:p>
          <a:p>
            <a:pPr marL="800100" lvl="1" indent="-342900" algn="just">
              <a:spcBef>
                <a:spcPts val="300"/>
              </a:spcBef>
              <a:spcAft>
                <a:spcPts val="300"/>
              </a:spcAft>
              <a:buSzPts val="1000"/>
              <a:buFont typeface="Wingdings" panose="05000000000000000000" pitchFamily="2" charset="2"/>
              <a:buChar char=""/>
            </a:pPr>
            <a:r>
              <a:rPr lang="it-IT" sz="2100" b="1" dirty="0">
                <a:effectLst/>
                <a:ea typeface="Calibri" panose="020F0502020204030204" pitchFamily="34" charset="0"/>
              </a:rPr>
              <a:t>Building-</a:t>
            </a:r>
            <a:r>
              <a:rPr lang="it-IT" sz="2100" b="1" dirty="0" err="1">
                <a:effectLst/>
                <a:ea typeface="Calibri" panose="020F0502020204030204" pitchFamily="34" charset="0"/>
              </a:rPr>
              <a:t>level</a:t>
            </a:r>
            <a:r>
              <a:rPr lang="it-IT" sz="2100" b="1" dirty="0">
                <a:effectLst/>
                <a:ea typeface="Calibri" panose="020F0502020204030204" pitchFamily="34" charset="0"/>
              </a:rPr>
              <a:t> DR service </a:t>
            </a:r>
            <a:r>
              <a:rPr lang="it-IT" sz="2100" b="1" dirty="0" err="1">
                <a:effectLst/>
                <a:ea typeface="Calibri" panose="020F0502020204030204" pitchFamily="34" charset="0"/>
              </a:rPr>
              <a:t>offering</a:t>
            </a:r>
            <a:r>
              <a:rPr lang="it-IT" sz="2100" b="1" dirty="0">
                <a:effectLst/>
                <a:ea typeface="Calibri" panose="020F0502020204030204" pitchFamily="34" charset="0"/>
              </a:rPr>
              <a:t> cost </a:t>
            </a:r>
            <a:r>
              <a:rPr lang="it-IT" sz="2100" b="1" dirty="0" err="1">
                <a:effectLst/>
                <a:ea typeface="Calibri" panose="020F0502020204030204" pitchFamily="34" charset="0"/>
              </a:rPr>
              <a:t>reduction</a:t>
            </a:r>
            <a:r>
              <a:rPr lang="it-IT" sz="2100" dirty="0">
                <a:effectLst/>
                <a:ea typeface="Calibri" panose="020F0502020204030204" pitchFamily="34" charset="0"/>
              </a:rPr>
              <a:t> </a:t>
            </a:r>
            <a:r>
              <a:rPr lang="it-IT" sz="2100" dirty="0" err="1">
                <a:effectLst/>
                <a:ea typeface="Calibri" panose="020F0502020204030204" pitchFamily="34" charset="0"/>
              </a:rPr>
              <a:t>through</a:t>
            </a:r>
            <a:r>
              <a:rPr lang="it-IT" sz="2100" dirty="0">
                <a:effectLst/>
                <a:ea typeface="Calibri" panose="020F0502020204030204" pitchFamily="34" charset="0"/>
              </a:rPr>
              <a:t> </a:t>
            </a:r>
            <a:r>
              <a:rPr lang="it-IT" sz="2100" dirty="0" err="1">
                <a:effectLst/>
                <a:ea typeface="Calibri" panose="020F0502020204030204" pitchFamily="34" charset="0"/>
              </a:rPr>
              <a:t>larger</a:t>
            </a:r>
            <a:r>
              <a:rPr lang="it-IT" sz="2100" dirty="0">
                <a:effectLst/>
                <a:ea typeface="Calibri" panose="020F0502020204030204" pitchFamily="34" charset="0"/>
              </a:rPr>
              <a:t> </a:t>
            </a:r>
            <a:r>
              <a:rPr lang="it-IT" sz="2100" dirty="0" err="1">
                <a:effectLst/>
                <a:ea typeface="Calibri" panose="020F0502020204030204" pitchFamily="34" charset="0"/>
              </a:rPr>
              <a:t>socialisation</a:t>
            </a:r>
            <a:r>
              <a:rPr lang="it-IT" sz="2100" dirty="0">
                <a:effectLst/>
                <a:ea typeface="Calibri" panose="020F0502020204030204" pitchFamily="34" charset="0"/>
              </a:rPr>
              <a:t> of the DR </a:t>
            </a:r>
            <a:r>
              <a:rPr lang="it-IT" sz="2100" dirty="0" err="1">
                <a:effectLst/>
                <a:ea typeface="Calibri" panose="020F0502020204030204" pitchFamily="34" charset="0"/>
              </a:rPr>
              <a:t>infrastructure</a:t>
            </a:r>
            <a:r>
              <a:rPr lang="it-IT" sz="2100" dirty="0">
                <a:effectLst/>
                <a:ea typeface="Calibri" panose="020F0502020204030204" pitchFamily="34" charset="0"/>
              </a:rPr>
              <a:t> (and DR-ready device costs deployment) </a:t>
            </a:r>
            <a:r>
              <a:rPr lang="it-IT" sz="2100" dirty="0" err="1">
                <a:effectLst/>
                <a:ea typeface="Calibri" panose="020F0502020204030204" pitchFamily="34" charset="0"/>
              </a:rPr>
              <a:t>than</a:t>
            </a:r>
            <a:r>
              <a:rPr lang="it-IT" sz="2100" dirty="0">
                <a:effectLst/>
                <a:ea typeface="Calibri" panose="020F0502020204030204" pitchFamily="34" charset="0"/>
              </a:rPr>
              <a:t> </a:t>
            </a:r>
            <a:r>
              <a:rPr lang="it-IT" sz="2100" dirty="0" err="1">
                <a:effectLst/>
                <a:ea typeface="Calibri" panose="020F0502020204030204" pitchFamily="34" charset="0"/>
              </a:rPr>
              <a:t>possible</a:t>
            </a:r>
            <a:r>
              <a:rPr lang="it-IT" sz="2100" dirty="0">
                <a:effectLst/>
                <a:ea typeface="Calibri" panose="020F0502020204030204" pitchFamily="34" charset="0"/>
              </a:rPr>
              <a:t> </a:t>
            </a:r>
            <a:r>
              <a:rPr lang="it-IT" sz="2100" dirty="0" err="1">
                <a:effectLst/>
                <a:ea typeface="Calibri" panose="020F0502020204030204" pitchFamily="34" charset="0"/>
              </a:rPr>
              <a:t>at</a:t>
            </a:r>
            <a:r>
              <a:rPr lang="it-IT" sz="2100" dirty="0">
                <a:effectLst/>
                <a:ea typeface="Calibri" panose="020F0502020204030204" pitchFamily="34" charset="0"/>
              </a:rPr>
              <a:t> </a:t>
            </a:r>
            <a:r>
              <a:rPr lang="it-IT" sz="2100" dirty="0" err="1">
                <a:effectLst/>
                <a:ea typeface="Calibri" panose="020F0502020204030204" pitchFamily="34" charset="0"/>
              </a:rPr>
              <a:t>individual</a:t>
            </a:r>
            <a:r>
              <a:rPr lang="it-IT" sz="2100" dirty="0">
                <a:effectLst/>
                <a:ea typeface="Calibri" panose="020F0502020204030204" pitchFamily="34" charset="0"/>
              </a:rPr>
              <a:t> </a:t>
            </a:r>
            <a:r>
              <a:rPr lang="it-IT" sz="2100" dirty="0" err="1">
                <a:effectLst/>
                <a:ea typeface="Calibri" panose="020F0502020204030204" pitchFamily="34" charset="0"/>
              </a:rPr>
              <a:t>apartment</a:t>
            </a:r>
            <a:r>
              <a:rPr lang="it-IT" sz="2100" dirty="0">
                <a:effectLst/>
                <a:ea typeface="Calibri" panose="020F0502020204030204" pitchFamily="34" charset="0"/>
              </a:rPr>
              <a:t> </a:t>
            </a:r>
            <a:r>
              <a:rPr lang="it-IT" sz="2100" dirty="0" err="1">
                <a:effectLst/>
                <a:ea typeface="Calibri" panose="020F0502020204030204" pitchFamily="34" charset="0"/>
              </a:rPr>
              <a:t>level</a:t>
            </a:r>
            <a:r>
              <a:rPr lang="it-IT" sz="2100" dirty="0">
                <a:effectLst/>
                <a:ea typeface="Calibri" panose="020F0502020204030204" pitchFamily="34" charset="0"/>
              </a:rPr>
              <a:t>; </a:t>
            </a:r>
          </a:p>
          <a:p>
            <a:pPr marL="800100" lvl="1" indent="-342900" algn="just">
              <a:spcBef>
                <a:spcPts val="300"/>
              </a:spcBef>
              <a:spcAft>
                <a:spcPts val="300"/>
              </a:spcAft>
              <a:buSzPts val="1000"/>
              <a:buFont typeface="Wingdings" panose="05000000000000000000" pitchFamily="2" charset="2"/>
              <a:buChar char=""/>
            </a:pPr>
            <a:r>
              <a:rPr lang="it-IT" sz="2100" b="1" dirty="0">
                <a:effectLst/>
                <a:ea typeface="Calibri" panose="020F0502020204030204" pitchFamily="34" charset="0"/>
              </a:rPr>
              <a:t>revenue </a:t>
            </a:r>
            <a:r>
              <a:rPr lang="it-IT" sz="2100" b="1" dirty="0" err="1">
                <a:effectLst/>
                <a:ea typeface="Calibri" panose="020F0502020204030204" pitchFamily="34" charset="0"/>
              </a:rPr>
              <a:t>increases</a:t>
            </a:r>
            <a:r>
              <a:rPr lang="it-IT" sz="2100" b="1" dirty="0">
                <a:effectLst/>
                <a:ea typeface="Calibri" panose="020F0502020204030204" pitchFamily="34" charset="0"/>
              </a:rPr>
              <a:t> from service bundling and/or cross-commodity services (</a:t>
            </a:r>
            <a:r>
              <a:rPr lang="it-IT" sz="2100" b="1" dirty="0" err="1">
                <a:effectLst/>
                <a:ea typeface="Calibri" panose="020F0502020204030204" pitchFamily="34" charset="0"/>
              </a:rPr>
              <a:t>electricity</a:t>
            </a:r>
            <a:r>
              <a:rPr lang="it-IT" sz="2100" b="1" dirty="0">
                <a:effectLst/>
                <a:ea typeface="Calibri" panose="020F0502020204030204" pitchFamily="34" charset="0"/>
              </a:rPr>
              <a:t> vs </a:t>
            </a:r>
            <a:r>
              <a:rPr lang="it-IT" sz="2100" b="1" dirty="0" err="1">
                <a:effectLst/>
                <a:ea typeface="Calibri" panose="020F0502020204030204" pitchFamily="34" charset="0"/>
              </a:rPr>
              <a:t>heat</a:t>
            </a:r>
            <a:r>
              <a:rPr lang="it-IT" sz="2100" b="1" dirty="0">
                <a:effectLst/>
                <a:ea typeface="Calibri" panose="020F0502020204030204" pitchFamily="34" charset="0"/>
              </a:rPr>
              <a:t>) and/or cross-</a:t>
            </a:r>
            <a:r>
              <a:rPr lang="it-IT" sz="2100" b="1" dirty="0" err="1">
                <a:effectLst/>
                <a:ea typeface="Calibri" panose="020F0502020204030204" pitchFamily="34" charset="0"/>
              </a:rPr>
              <a:t>value</a:t>
            </a:r>
            <a:r>
              <a:rPr lang="it-IT" sz="2100" b="1" dirty="0">
                <a:effectLst/>
                <a:ea typeface="Calibri" panose="020F0502020204030204" pitchFamily="34" charset="0"/>
              </a:rPr>
              <a:t> chain services (energy vs </a:t>
            </a:r>
            <a:r>
              <a:rPr lang="it-IT" sz="2100" b="1" dirty="0" err="1">
                <a:effectLst/>
                <a:ea typeface="Calibri" panose="020F0502020204030204" pitchFamily="34" charset="0"/>
              </a:rPr>
              <a:t>healthcare</a:t>
            </a:r>
            <a:r>
              <a:rPr lang="it-IT" sz="2100" b="1" dirty="0">
                <a:effectLst/>
                <a:ea typeface="Calibri" panose="020F0502020204030204" pitchFamily="34" charset="0"/>
              </a:rPr>
              <a:t>/comfort, aging</a:t>
            </a:r>
            <a:r>
              <a:rPr lang="it-IT" sz="2100" dirty="0">
                <a:effectLst/>
                <a:ea typeface="Calibri" panose="020F0502020204030204" pitchFamily="34" charset="0"/>
              </a:rPr>
              <a:t>) </a:t>
            </a:r>
            <a:r>
              <a:rPr lang="it-IT" sz="2100" dirty="0" err="1">
                <a:effectLst/>
                <a:ea typeface="Calibri" panose="020F0502020204030204" pitchFamily="34" charset="0"/>
              </a:rPr>
              <a:t>may</a:t>
            </a:r>
            <a:r>
              <a:rPr lang="it-IT" sz="2100" dirty="0">
                <a:effectLst/>
                <a:ea typeface="Calibri" panose="020F0502020204030204" pitchFamily="34" charset="0"/>
              </a:rPr>
              <a:t> </a:t>
            </a:r>
            <a:r>
              <a:rPr lang="it-IT" sz="2100" dirty="0" err="1">
                <a:effectLst/>
                <a:ea typeface="Calibri" panose="020F0502020204030204" pitchFamily="34" charset="0"/>
              </a:rPr>
              <a:t>represent</a:t>
            </a:r>
            <a:r>
              <a:rPr lang="it-IT" sz="2100" dirty="0">
                <a:effectLst/>
                <a:ea typeface="Calibri" panose="020F0502020204030204" pitchFamily="34" charset="0"/>
              </a:rPr>
              <a:t> </a:t>
            </a:r>
            <a:r>
              <a:rPr lang="it-IT" sz="2100" dirty="0" err="1">
                <a:effectLst/>
                <a:ea typeface="Calibri" panose="020F0502020204030204" pitchFamily="34" charset="0"/>
              </a:rPr>
              <a:t>significant</a:t>
            </a:r>
            <a:r>
              <a:rPr lang="it-IT" sz="2100" dirty="0">
                <a:effectLst/>
                <a:ea typeface="Calibri" panose="020F0502020204030204" pitchFamily="34" charset="0"/>
              </a:rPr>
              <a:t> </a:t>
            </a:r>
            <a:r>
              <a:rPr lang="it-IT" sz="2100" dirty="0" err="1">
                <a:effectLst/>
                <a:ea typeface="Calibri" panose="020F0502020204030204" pitchFamily="34" charset="0"/>
              </a:rPr>
              <a:t>enablers</a:t>
            </a:r>
            <a:endParaRPr lang="en-US" sz="2100" dirty="0"/>
          </a:p>
          <a:p>
            <a:endParaRPr lang="it-IT" dirty="0"/>
          </a:p>
        </p:txBody>
      </p:sp>
      <p:sp>
        <p:nvSpPr>
          <p:cNvPr id="4" name="Segnaposto numero diapositiva 3"/>
          <p:cNvSpPr>
            <a:spLocks noGrp="1"/>
          </p:cNvSpPr>
          <p:nvPr>
            <p:ph type="sldNum" sz="quarter" idx="5"/>
          </p:nvPr>
        </p:nvSpPr>
        <p:spPr/>
        <p:txBody>
          <a:bodyPr/>
          <a:lstStyle/>
          <a:p>
            <a:fld id="{F112304D-F03C-A44C-B58F-64002ED6FF03}" type="slidenum">
              <a:rPr lang="en-GB" smtClean="0"/>
              <a:t>6</a:t>
            </a:fld>
            <a:endParaRPr lang="en-GB"/>
          </a:p>
        </p:txBody>
      </p:sp>
    </p:spTree>
    <p:extLst>
      <p:ext uri="{BB962C8B-B14F-4D97-AF65-F5344CB8AC3E}">
        <p14:creationId xmlns:p14="http://schemas.microsoft.com/office/powerpoint/2010/main" val="46635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112304D-F03C-A44C-B58F-64002ED6FF03}" type="slidenum">
              <a:rPr lang="en-GB" smtClean="0"/>
              <a:t>7</a:t>
            </a:fld>
            <a:endParaRPr lang="en-GB"/>
          </a:p>
        </p:txBody>
      </p:sp>
    </p:spTree>
    <p:extLst>
      <p:ext uri="{BB962C8B-B14F-4D97-AF65-F5344CB8AC3E}">
        <p14:creationId xmlns:p14="http://schemas.microsoft.com/office/powerpoint/2010/main" val="449235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112304D-F03C-A44C-B58F-64002ED6FF03}" type="slidenum">
              <a:rPr lang="en-GB" smtClean="0"/>
              <a:t>8</a:t>
            </a:fld>
            <a:endParaRPr lang="en-GB"/>
          </a:p>
        </p:txBody>
      </p:sp>
    </p:spTree>
    <p:extLst>
      <p:ext uri="{BB962C8B-B14F-4D97-AF65-F5344CB8AC3E}">
        <p14:creationId xmlns:p14="http://schemas.microsoft.com/office/powerpoint/2010/main" val="246612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F112304D-F03C-A44C-B58F-64002ED6FF03}" type="slidenum">
              <a:rPr lang="en-GB" smtClean="0"/>
              <a:t>10</a:t>
            </a:fld>
            <a:endParaRPr lang="en-GB"/>
          </a:p>
        </p:txBody>
      </p:sp>
    </p:spTree>
    <p:extLst>
      <p:ext uri="{BB962C8B-B14F-4D97-AF65-F5344CB8AC3E}">
        <p14:creationId xmlns:p14="http://schemas.microsoft.com/office/powerpoint/2010/main" val="3495381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6200" indent="0">
              <a:lnSpc>
                <a:spcPct val="120000"/>
              </a:lnSpc>
              <a:buFont typeface="Arial" panose="020B0604020202020204" pitchFamily="34" charset="0"/>
              <a:buNone/>
            </a:pPr>
            <a:r>
              <a:rPr lang="en-GB" sz="1200" dirty="0">
                <a:highlight>
                  <a:srgbClr val="FFFF00"/>
                </a:highlight>
                <a:cs typeface="Calibri"/>
              </a:rPr>
              <a:t>Some general insights gained from the co-creation workshop:</a:t>
            </a:r>
          </a:p>
          <a:p>
            <a:pPr marL="419100" indent="-342900">
              <a:lnSpc>
                <a:spcPct val="120000"/>
              </a:lnSpc>
              <a:buFont typeface="Arial" panose="020B0604020202020204" pitchFamily="34" charset="0"/>
              <a:buChar char="•"/>
            </a:pPr>
            <a:r>
              <a:rPr lang="en-GB" sz="1200" dirty="0">
                <a:highlight>
                  <a:srgbClr val="FFFF00"/>
                </a:highlight>
                <a:cs typeface="Calibri"/>
              </a:rPr>
              <a:t>Ensuring comfort is an essential </a:t>
            </a:r>
            <a:r>
              <a:rPr lang="en-GB" sz="1200" b="1" dirty="0">
                <a:highlight>
                  <a:srgbClr val="FFFF00"/>
                </a:highlight>
                <a:cs typeface="Calibri"/>
              </a:rPr>
              <a:t>driver</a:t>
            </a:r>
            <a:r>
              <a:rPr lang="en-GB" sz="1200" dirty="0">
                <a:highlight>
                  <a:srgbClr val="FFFF00"/>
                </a:highlight>
                <a:cs typeface="Calibri"/>
              </a:rPr>
              <a:t> for promoting DR participation</a:t>
            </a:r>
          </a:p>
          <a:p>
            <a:pPr marL="419100" indent="-342900">
              <a:lnSpc>
                <a:spcPct val="120000"/>
              </a:lnSpc>
              <a:buFont typeface="Arial" panose="020B0604020202020204" pitchFamily="34" charset="0"/>
              <a:buChar char="•"/>
            </a:pPr>
            <a:r>
              <a:rPr lang="en-GB" sz="1200" dirty="0">
                <a:highlight>
                  <a:srgbClr val="FFFF00"/>
                </a:highlight>
                <a:cs typeface="Calibri"/>
              </a:rPr>
              <a:t>Lack of information is a common and significant </a:t>
            </a:r>
            <a:r>
              <a:rPr lang="en-GB" sz="1200" b="1" dirty="0">
                <a:highlight>
                  <a:srgbClr val="FFFF00"/>
                </a:highlight>
                <a:cs typeface="Calibri"/>
              </a:rPr>
              <a:t>barrier</a:t>
            </a:r>
            <a:r>
              <a:rPr lang="en-GB" sz="1200" dirty="0">
                <a:highlight>
                  <a:srgbClr val="FFFF00"/>
                </a:highlight>
                <a:cs typeface="Calibri"/>
              </a:rPr>
              <a:t> across all workshops</a:t>
            </a:r>
          </a:p>
          <a:p>
            <a:pPr marL="419100" indent="-342900">
              <a:lnSpc>
                <a:spcPct val="120000"/>
              </a:lnSpc>
              <a:buFont typeface="Arial" panose="020B0604020202020204" pitchFamily="34" charset="0"/>
              <a:buChar char="•"/>
            </a:pPr>
            <a:r>
              <a:rPr lang="en-GB" sz="1200" dirty="0">
                <a:highlight>
                  <a:srgbClr val="FFFF00"/>
                </a:highlight>
                <a:cs typeface="Calibri"/>
              </a:rPr>
              <a:t>Iterative development of engagement and social acceptance practices is important and is going forward well</a:t>
            </a:r>
          </a:p>
          <a:p>
            <a:pPr marL="419100" indent="-342900">
              <a:lnSpc>
                <a:spcPct val="120000"/>
              </a:lnSpc>
              <a:buFont typeface="Arial" panose="020B0604020202020204" pitchFamily="34" charset="0"/>
              <a:buChar char="•"/>
            </a:pPr>
            <a:r>
              <a:rPr lang="en-GB" sz="1200" dirty="0">
                <a:highlight>
                  <a:srgbClr val="FFFF00"/>
                </a:highlight>
                <a:cs typeface="Calibri"/>
              </a:rPr>
              <a:t>Value-stacking (e.g., financial savings + sustainability benefits) are more appealing than single-benefit approaches</a:t>
            </a:r>
          </a:p>
          <a:p>
            <a:pPr marL="419100" indent="-342900">
              <a:lnSpc>
                <a:spcPct val="120000"/>
              </a:lnSpc>
              <a:buFont typeface="Arial" panose="020B0604020202020204" pitchFamily="34" charset="0"/>
              <a:buChar char="•"/>
            </a:pPr>
            <a:endParaRPr lang="en-GB" sz="1200" dirty="0">
              <a:highlight>
                <a:srgbClr val="FFFF00"/>
              </a:highlight>
              <a:cs typeface="Calibri"/>
            </a:endParaRPr>
          </a:p>
          <a:p>
            <a:pPr marL="76200" indent="0">
              <a:lnSpc>
                <a:spcPct val="120000"/>
              </a:lnSpc>
              <a:buFont typeface="Arial" panose="020B0604020202020204" pitchFamily="34" charset="0"/>
              <a:buNone/>
            </a:pPr>
            <a:r>
              <a:rPr lang="en-GB" sz="1200" dirty="0">
                <a:highlight>
                  <a:srgbClr val="FFFF00"/>
                </a:highlight>
                <a:cs typeface="Calibri"/>
              </a:rPr>
              <a:t>The pilot countries with the nudging activity had tailormade nudging mock ups related to their specific tool and/or technology. The mock ups offered alternatives in terms of visuals that provided a basis for gathering feedback and comments from the participants. These comments and feedback was then gathered to make the tools and technologies more appealing and engaging for the users. Some examples of the tools and technologies presented in the nudging activities included mock ups about visual interfaces (e.g., graphs), messages (e.g., push notifications and SMS), and even NFTs. </a:t>
            </a:r>
          </a:p>
          <a:p>
            <a:pPr marL="419100" indent="-342900">
              <a:lnSpc>
                <a:spcPct val="120000"/>
              </a:lnSpc>
              <a:buFont typeface="Arial" panose="020B0604020202020204" pitchFamily="34" charset="0"/>
              <a:buChar char="•"/>
            </a:pPr>
            <a:endParaRPr lang="en-GB" sz="1200" dirty="0">
              <a:highlight>
                <a:srgbClr val="FFFF00"/>
              </a:highlight>
              <a:cs typeface="Calibri"/>
            </a:endParaRPr>
          </a:p>
          <a:p>
            <a:pPr marL="76200" indent="0">
              <a:lnSpc>
                <a:spcPct val="120000"/>
              </a:lnSpc>
              <a:buFont typeface="Arial" panose="020B0604020202020204" pitchFamily="34" charset="0"/>
              <a:buNone/>
            </a:pPr>
            <a:r>
              <a:rPr lang="en-GB" sz="1200" dirty="0">
                <a:highlight>
                  <a:srgbClr val="FFFF00"/>
                </a:highlight>
                <a:cs typeface="Calibri"/>
              </a:rPr>
              <a:t>For the Barriers and Drivers activity (Q-sort), a statistical technique called a Principal Component Analysis (PCA) was conducted. The number of participants was quite low from a statistical significance perspective. </a:t>
            </a:r>
            <a:r>
              <a:rPr lang="en-GB" sz="1800" dirty="0">
                <a:effectLst/>
                <a:latin typeface="Franklin Gothic Book" panose="020B0503020102020204" pitchFamily="34" charset="0"/>
              </a:rPr>
              <a:t>However, the purpose of the PCA analysis used in the barriers and drivers investigation was to provide an indication of users’ motivations in conjunction with other quantitative and qualitative data gathered from the other workshop tasks and previous data collection (e.g. the segmentation analysis prior to the co-creation workshops) to provide a comprehensive picture of the user population in each pilot. </a:t>
            </a:r>
          </a:p>
          <a:p>
            <a:pPr marL="76200" indent="0">
              <a:lnSpc>
                <a:spcPct val="120000"/>
              </a:lnSpc>
              <a:buFont typeface="Arial" panose="020B0604020202020204" pitchFamily="34" charset="0"/>
              <a:buNone/>
            </a:pPr>
            <a:endParaRPr lang="en-GB" sz="1200" dirty="0">
              <a:highlight>
                <a:srgbClr val="FFFF00"/>
              </a:highlight>
              <a:cs typeface="Calibri"/>
            </a:endParaRPr>
          </a:p>
          <a:p>
            <a:pPr marL="76200" indent="0">
              <a:lnSpc>
                <a:spcPct val="120000"/>
              </a:lnSpc>
              <a:buFont typeface="Arial" panose="020B0604020202020204" pitchFamily="34" charset="0"/>
              <a:buNone/>
            </a:pPr>
            <a:r>
              <a:rPr lang="en-GB" dirty="0"/>
              <a:t>The Social Acceptance Boosters (SABs) are tailored engagement and design recommendations that emerged from DEDALUS co-creation workshops (WP2) across the pilot countries. These are practical strategies to encourage participation in demand response (DR) schemes by addressing user needs, concerns, and motivations in each local context.</a:t>
            </a:r>
            <a:endParaRPr lang="en-GB" sz="1200" dirty="0">
              <a:highlight>
                <a:srgbClr val="FFFF00"/>
              </a:highlight>
              <a:cs typeface="Calibri"/>
            </a:endParaRPr>
          </a:p>
          <a:p>
            <a:pPr marL="76200" indent="0">
              <a:lnSpc>
                <a:spcPct val="120000"/>
              </a:lnSpc>
              <a:buFont typeface="Arial" panose="020B0604020202020204" pitchFamily="34" charset="0"/>
              <a:buNone/>
            </a:pPr>
            <a:endParaRPr lang="en-GB" sz="1200" dirty="0">
              <a:highlight>
                <a:srgbClr val="FFFF00"/>
              </a:highlight>
              <a:cs typeface="Calibri"/>
            </a:endParaRPr>
          </a:p>
          <a:p>
            <a:pPr marL="76200" indent="0">
              <a:lnSpc>
                <a:spcPct val="120000"/>
              </a:lnSpc>
              <a:buFont typeface="Arial" panose="020B0604020202020204" pitchFamily="34" charset="0"/>
              <a:buNone/>
            </a:pPr>
            <a:r>
              <a:rPr lang="en-GB" sz="1200" dirty="0">
                <a:highlight>
                  <a:srgbClr val="FFFF00"/>
                </a:highlight>
                <a:cs typeface="Calibri"/>
              </a:rPr>
              <a:t>!! NB (Below are the overviews of the pilot country tailored SABs for reference. Not mandatory to talk about in the presentation, might be too much perhaps). </a:t>
            </a:r>
          </a:p>
          <a:p>
            <a:pPr marL="76200" indent="0">
              <a:lnSpc>
                <a:spcPct val="120000"/>
              </a:lnSpc>
              <a:buFont typeface="Arial" panose="020B0604020202020204" pitchFamily="34" charset="0"/>
              <a:buNone/>
            </a:pPr>
            <a:endParaRPr lang="en-GB" sz="1200" dirty="0">
              <a:highlight>
                <a:srgbClr val="FFFF00"/>
              </a:highlight>
              <a:cs typeface="Calibri"/>
            </a:endParaRPr>
          </a:p>
          <a:p>
            <a:pPr marL="76200" indent="0">
              <a:lnSpc>
                <a:spcPct val="120000"/>
              </a:lnSpc>
              <a:buFont typeface="Arial" panose="020B0604020202020204" pitchFamily="34" charset="0"/>
              <a:buNone/>
            </a:pPr>
            <a:r>
              <a:rPr lang="en-GB" sz="1200" dirty="0">
                <a:highlight>
                  <a:srgbClr val="FFFF00"/>
                </a:highlight>
                <a:cs typeface="Calibri"/>
              </a:rPr>
              <a:t>SABs for the pilots:</a:t>
            </a:r>
          </a:p>
          <a:p>
            <a:pPr marL="419100" indent="-342900">
              <a:lnSpc>
                <a:spcPct val="120000"/>
              </a:lnSpc>
              <a:buFont typeface="Arial" panose="020B0604020202020204" pitchFamily="34" charset="0"/>
              <a:buChar char="•"/>
            </a:pPr>
            <a:r>
              <a:rPr lang="en-GB" sz="1200" dirty="0">
                <a:highlight>
                  <a:srgbClr val="FFFF00"/>
                </a:highlight>
                <a:cs typeface="Calibri"/>
              </a:rPr>
              <a:t>Austria: </a:t>
            </a:r>
          </a:p>
          <a:p>
            <a:pPr marL="876300" lvl="1" indent="-342900">
              <a:lnSpc>
                <a:spcPct val="120000"/>
              </a:lnSpc>
              <a:buFont typeface="Arial" panose="020B0604020202020204" pitchFamily="34" charset="0"/>
              <a:buChar char="•"/>
            </a:pPr>
            <a:r>
              <a:rPr lang="en-GB" dirty="0"/>
              <a:t>Users are motivated by both financial and environmental benefits. Community contribution matters too, but less so. However, technology can be a barrier—so any new apps or devices should come with clear incentives and support. Since around 60% of participants are open to DR, communication should focus on inclusivity and information sharing to drive uptake.</a:t>
            </a:r>
          </a:p>
          <a:p>
            <a:pPr marL="419100" indent="-342900">
              <a:lnSpc>
                <a:spcPct val="120000"/>
              </a:lnSpc>
              <a:buFont typeface="Arial" panose="020B0604020202020204" pitchFamily="34" charset="0"/>
              <a:buChar char="•"/>
            </a:pPr>
            <a:r>
              <a:rPr lang="en-GB" sz="1200" dirty="0">
                <a:highlight>
                  <a:srgbClr val="FFFF00"/>
                </a:highlight>
                <a:cs typeface="Calibri"/>
              </a:rPr>
              <a:t>Denmark: </a:t>
            </a:r>
          </a:p>
          <a:p>
            <a:pPr marL="876300" lvl="1" indent="-342900">
              <a:lnSpc>
                <a:spcPct val="120000"/>
              </a:lnSpc>
              <a:buFont typeface="Arial" panose="020B0604020202020204" pitchFamily="34" charset="0"/>
              <a:buChar char="•"/>
            </a:pPr>
            <a:r>
              <a:rPr lang="en-GB" dirty="0"/>
              <a:t>Efforts should focus on involving more women in DR by raising awareness and simplifying technology. Tools should be easy to use or allow users to customize their experience to avoid disrupting daily routines.</a:t>
            </a:r>
          </a:p>
          <a:p>
            <a:pPr marL="419100" lvl="0" indent="-342900">
              <a:lnSpc>
                <a:spcPct val="120000"/>
              </a:lnSpc>
              <a:buFont typeface="Arial" panose="020B0604020202020204" pitchFamily="34" charset="0"/>
              <a:buChar char="•"/>
            </a:pPr>
            <a:r>
              <a:rPr lang="en-GB" sz="1200" dirty="0">
                <a:highlight>
                  <a:srgbClr val="FFFF00"/>
                </a:highlight>
                <a:cs typeface="Calibri"/>
              </a:rPr>
              <a:t>Greece (</a:t>
            </a:r>
            <a:r>
              <a:rPr lang="en-GB" sz="1200" dirty="0" err="1">
                <a:highlight>
                  <a:srgbClr val="FFFF00"/>
                </a:highlight>
                <a:cs typeface="Calibri"/>
              </a:rPr>
              <a:t>DomX</a:t>
            </a:r>
            <a:r>
              <a:rPr lang="en-GB" sz="1200" dirty="0">
                <a:highlight>
                  <a:srgbClr val="FFFF00"/>
                </a:highlight>
                <a:cs typeface="Calibri"/>
              </a:rPr>
              <a:t>): </a:t>
            </a:r>
          </a:p>
          <a:p>
            <a:pPr marL="876300" lvl="1" indent="-342900">
              <a:lnSpc>
                <a:spcPct val="120000"/>
              </a:lnSpc>
              <a:buFont typeface="Arial" panose="020B0604020202020204" pitchFamily="34" charset="0"/>
              <a:buChar char="•"/>
            </a:pPr>
            <a:r>
              <a:rPr lang="en-GB" dirty="0"/>
              <a:t>Interest in DR is high, and many users are open to adjusting their comfort. However, concerns remain about impacts on daily life and unclear financial benefits. Increasing engagement and public awareness activities—like events and better communication—could help address these concerns. Continued feedback on app design (UI/UX) is also key.</a:t>
            </a:r>
          </a:p>
          <a:p>
            <a:pPr marL="419100" lvl="0" indent="-342900">
              <a:lnSpc>
                <a:spcPct val="120000"/>
              </a:lnSpc>
              <a:buFont typeface="Arial" panose="020B0604020202020204" pitchFamily="34" charset="0"/>
              <a:buChar char="•"/>
            </a:pPr>
            <a:r>
              <a:rPr lang="en-GB" sz="1200" dirty="0">
                <a:highlight>
                  <a:srgbClr val="FFFF00"/>
                </a:highlight>
                <a:cs typeface="Calibri"/>
              </a:rPr>
              <a:t>Greece (Heron): </a:t>
            </a:r>
          </a:p>
          <a:p>
            <a:pPr marL="876300" lvl="1" indent="-342900">
              <a:lnSpc>
                <a:spcPct val="120000"/>
              </a:lnSpc>
              <a:buFont typeface="Arial" panose="020B0604020202020204" pitchFamily="34" charset="0"/>
              <a:buChar char="•"/>
            </a:pPr>
            <a:r>
              <a:rPr lang="en-GB" dirty="0"/>
              <a:t>Participants are generally knowledgeable and tech-savvy. Providing clear information through communication campaigns and in-app nudges can reinforce trust. More engagement activities and transparent benefits will keep interest levels high and help build wider acceptance.</a:t>
            </a:r>
          </a:p>
          <a:p>
            <a:pPr marL="419100" lvl="0" indent="-342900">
              <a:lnSpc>
                <a:spcPct val="120000"/>
              </a:lnSpc>
              <a:buFont typeface="Arial" panose="020B0604020202020204" pitchFamily="34" charset="0"/>
              <a:buChar char="•"/>
            </a:pPr>
            <a:r>
              <a:rPr lang="en-GB" sz="1200" dirty="0">
                <a:highlight>
                  <a:srgbClr val="FFFF00"/>
                </a:highlight>
                <a:cs typeface="Calibri"/>
              </a:rPr>
              <a:t>Italy: </a:t>
            </a:r>
          </a:p>
          <a:p>
            <a:pPr marL="876300" lvl="1" indent="-342900">
              <a:lnSpc>
                <a:spcPct val="120000"/>
              </a:lnSpc>
              <a:buFont typeface="Arial" panose="020B0604020202020204" pitchFamily="34" charset="0"/>
              <a:buChar char="•"/>
            </a:pPr>
            <a:r>
              <a:rPr lang="en-GB" dirty="0"/>
              <a:t>Community-</a:t>
            </a:r>
            <a:r>
              <a:rPr lang="en-GB" dirty="0" err="1"/>
              <a:t>centered</a:t>
            </a:r>
            <a:r>
              <a:rPr lang="en-GB" dirty="0"/>
              <a:t> engagement is vital—group events and education about the collective benefits of DR are encouraged. Comfort concerns should be addressed through reassurance, options for automation, and targeted training (especially for female users). Feedback on user interface preferences is important for aligning tools with user expectations.</a:t>
            </a:r>
          </a:p>
          <a:p>
            <a:pPr marL="419100" indent="-342900">
              <a:lnSpc>
                <a:spcPct val="120000"/>
              </a:lnSpc>
              <a:buFont typeface="Arial" panose="020B0604020202020204" pitchFamily="34" charset="0"/>
              <a:buChar char="•"/>
            </a:pPr>
            <a:r>
              <a:rPr lang="en-GB" sz="1200" dirty="0">
                <a:highlight>
                  <a:srgbClr val="FFFF00"/>
                </a:highlight>
                <a:cs typeface="Calibri"/>
              </a:rPr>
              <a:t>Romania: </a:t>
            </a:r>
          </a:p>
          <a:p>
            <a:pPr marL="876300" lvl="1" indent="-342900">
              <a:lnSpc>
                <a:spcPct val="120000"/>
              </a:lnSpc>
              <a:buFont typeface="Arial" panose="020B0604020202020204" pitchFamily="34" charset="0"/>
              <a:buChar char="•"/>
            </a:pPr>
            <a:r>
              <a:rPr lang="en-GB" dirty="0"/>
              <a:t>Awareness raising and highlighting personal benefits are central. Some users want recognition or rewards. Conflicting findings around automation mean that more engagement is needed to understand different user types. Offering customization options in tools could help accommodate varied needs and expectations.</a:t>
            </a:r>
            <a:endParaRPr lang="en-GB" sz="1200" dirty="0">
              <a:highlight>
                <a:srgbClr val="FFFF00"/>
              </a:highlight>
              <a:cs typeface="Calibri"/>
            </a:endParaRPr>
          </a:p>
        </p:txBody>
      </p:sp>
      <p:sp>
        <p:nvSpPr>
          <p:cNvPr id="4" name="Slide Number Placeholder 3"/>
          <p:cNvSpPr>
            <a:spLocks noGrp="1"/>
          </p:cNvSpPr>
          <p:nvPr>
            <p:ph type="sldNum" sz="quarter" idx="5"/>
          </p:nvPr>
        </p:nvSpPr>
        <p:spPr/>
        <p:txBody>
          <a:bodyPr/>
          <a:lstStyle/>
          <a:p>
            <a:fld id="{F112304D-F03C-A44C-B58F-64002ED6FF03}" type="slidenum">
              <a:rPr lang="en-GB" smtClean="0"/>
              <a:t>11</a:t>
            </a:fld>
            <a:endParaRPr lang="en-GB"/>
          </a:p>
        </p:txBody>
      </p:sp>
    </p:spTree>
    <p:extLst>
      <p:ext uri="{BB962C8B-B14F-4D97-AF65-F5344CB8AC3E}">
        <p14:creationId xmlns:p14="http://schemas.microsoft.com/office/powerpoint/2010/main" val="2109892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bg>
      <p:bgRef idx="1001">
        <a:schemeClr val="bg1"/>
      </p:bgRef>
    </p:bg>
    <p:spTree>
      <p:nvGrpSpPr>
        <p:cNvPr id="1" name=""/>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1C3D24E7-53DB-A618-EA39-FC7EBCF34185}"/>
              </a:ext>
            </a:extLst>
          </p:cNvPr>
          <p:cNvSpPr/>
          <p:nvPr userDrawn="1"/>
        </p:nvSpPr>
        <p:spPr>
          <a:xfrm>
            <a:off x="443948" y="1595106"/>
            <a:ext cx="11304103" cy="4186228"/>
          </a:xfrm>
          <a:prstGeom prst="roundRect">
            <a:avLst>
              <a:gd name="adj" fmla="val 6697"/>
            </a:avLst>
          </a:prstGeom>
          <a:gradFill>
            <a:gsLst>
              <a:gs pos="0">
                <a:schemeClr val="accent1">
                  <a:lumMod val="75000"/>
                </a:schemeClr>
              </a:gs>
              <a:gs pos="100000">
                <a:srgbClr val="2953F3"/>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Titolo 1">
            <a:extLst>
              <a:ext uri="{FF2B5EF4-FFF2-40B4-BE49-F238E27FC236}">
                <a16:creationId xmlns:a16="http://schemas.microsoft.com/office/drawing/2014/main" id="{3EC1CE60-86E5-186E-DBCD-5DBFD5DF64CB}"/>
              </a:ext>
            </a:extLst>
          </p:cNvPr>
          <p:cNvSpPr>
            <a:spLocks noGrp="1"/>
          </p:cNvSpPr>
          <p:nvPr>
            <p:ph type="ctrTitle"/>
          </p:nvPr>
        </p:nvSpPr>
        <p:spPr>
          <a:xfrm>
            <a:off x="893296" y="2067165"/>
            <a:ext cx="10471390" cy="1772653"/>
          </a:xfrm>
        </p:spPr>
        <p:txBody>
          <a:bodyPr anchor="b">
            <a:noAutofit/>
          </a:bodyPr>
          <a:lstStyle>
            <a:lvl1pPr algn="l">
              <a:defRPr sz="6000">
                <a:solidFill>
                  <a:schemeClr val="bg1"/>
                </a:solidFill>
                <a:latin typeface="+mj-lt"/>
              </a:defRPr>
            </a:lvl1pPr>
          </a:lstStyle>
          <a:p>
            <a:r>
              <a:rPr lang="it-IT" dirty="0"/>
              <a:t>Fare clic per modificare lo stile del titolo dello schema</a:t>
            </a:r>
            <a:endParaRPr lang="en-GB" dirty="0"/>
          </a:p>
        </p:txBody>
      </p:sp>
      <p:sp>
        <p:nvSpPr>
          <p:cNvPr id="3" name="Sottotitolo 2">
            <a:extLst>
              <a:ext uri="{FF2B5EF4-FFF2-40B4-BE49-F238E27FC236}">
                <a16:creationId xmlns:a16="http://schemas.microsoft.com/office/drawing/2014/main" id="{FDB04101-BE57-3461-5655-73E1835938F9}"/>
              </a:ext>
            </a:extLst>
          </p:cNvPr>
          <p:cNvSpPr>
            <a:spLocks noGrp="1"/>
          </p:cNvSpPr>
          <p:nvPr>
            <p:ph type="subTitle" idx="1" hasCustomPrompt="1"/>
          </p:nvPr>
        </p:nvSpPr>
        <p:spPr>
          <a:xfrm>
            <a:off x="893296" y="4860506"/>
            <a:ext cx="10471390" cy="560580"/>
          </a:xfrm>
        </p:spPr>
        <p:txBody>
          <a:bodyPr anchor="b">
            <a:normAutofit/>
          </a:bodyPr>
          <a:lstStyle>
            <a:lvl1pPr marL="0" indent="0" algn="l">
              <a:buNone/>
              <a:defRPr sz="3000">
                <a:solidFill>
                  <a:srgbClr val="FFBE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Date </a:t>
            </a:r>
            <a:r>
              <a:rPr lang="en-GB" dirty="0"/>
              <a:t> →</a:t>
            </a:r>
            <a:r>
              <a:rPr lang="it-IT" dirty="0"/>
              <a:t> Place</a:t>
            </a:r>
            <a:endParaRPr lang="en-GB" dirty="0"/>
          </a:p>
        </p:txBody>
      </p:sp>
      <p:sp>
        <p:nvSpPr>
          <p:cNvPr id="7" name="CasellaDiTesto 6">
            <a:extLst>
              <a:ext uri="{FF2B5EF4-FFF2-40B4-BE49-F238E27FC236}">
                <a16:creationId xmlns:a16="http://schemas.microsoft.com/office/drawing/2014/main" id="{F61C1DDA-3C18-1C23-D31F-CC6513561F82}"/>
              </a:ext>
            </a:extLst>
          </p:cNvPr>
          <p:cNvSpPr txBox="1"/>
          <p:nvPr userDrawn="1"/>
        </p:nvSpPr>
        <p:spPr>
          <a:xfrm>
            <a:off x="8143794" y="657534"/>
            <a:ext cx="3604257" cy="46166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t-IT" sz="1200" b="1" kern="1200" dirty="0">
                <a:solidFill>
                  <a:srgbClr val="FFBE00"/>
                </a:solidFill>
                <a:effectLst/>
                <a:latin typeface="Franklin Gothic Medium" panose="020B0603020102020204" pitchFamily="34" charset="0"/>
                <a:ea typeface="+mn-ea"/>
                <a:cs typeface="Calibri" panose="020F0502020204030204" pitchFamily="34" charset="0"/>
              </a:rPr>
              <a:t>Data-</a:t>
            </a:r>
            <a:r>
              <a:rPr lang="it-IT" sz="1200" b="1" kern="1200" dirty="0" err="1">
                <a:solidFill>
                  <a:srgbClr val="FFBE00"/>
                </a:solidFill>
                <a:effectLst/>
                <a:latin typeface="Franklin Gothic Medium" panose="020B0603020102020204" pitchFamily="34" charset="0"/>
                <a:ea typeface="+mn-ea"/>
                <a:cs typeface="Calibri" panose="020F0502020204030204" pitchFamily="34" charset="0"/>
              </a:rPr>
              <a:t>driven</a:t>
            </a:r>
            <a:r>
              <a:rPr lang="it-IT" sz="1200" b="1" kern="1200" dirty="0">
                <a:solidFill>
                  <a:srgbClr val="FFBE00"/>
                </a:solidFill>
                <a:effectLst/>
                <a:latin typeface="Franklin Gothic Medium" panose="020B0603020102020204" pitchFamily="34" charset="0"/>
                <a:ea typeface="+mn-ea"/>
                <a:cs typeface="Calibri" panose="020F0502020204030204" pitchFamily="34" charset="0"/>
              </a:rPr>
              <a:t> </a:t>
            </a:r>
            <a:r>
              <a:rPr lang="it-IT" sz="1200" b="1" kern="1200" dirty="0" err="1">
                <a:solidFill>
                  <a:srgbClr val="FFBE00"/>
                </a:solidFill>
                <a:effectLst/>
                <a:latin typeface="Franklin Gothic Medium" panose="020B0603020102020204" pitchFamily="34" charset="0"/>
                <a:ea typeface="+mn-ea"/>
                <a:cs typeface="Calibri" panose="020F0502020204030204" pitchFamily="34" charset="0"/>
              </a:rPr>
              <a:t>Residential</a:t>
            </a:r>
            <a:r>
              <a:rPr lang="it-IT" sz="1200" b="1" kern="1200" dirty="0">
                <a:solidFill>
                  <a:srgbClr val="FFBE00"/>
                </a:solidFill>
                <a:effectLst/>
                <a:latin typeface="Franklin Gothic Medium" panose="020B0603020102020204" pitchFamily="34" charset="0"/>
                <a:ea typeface="+mn-ea"/>
                <a:cs typeface="Calibri" panose="020F0502020204030204" pitchFamily="34" charset="0"/>
              </a:rPr>
              <a:t> Energy Carrier-</a:t>
            </a:r>
            <a:r>
              <a:rPr lang="it-IT" sz="1200" b="1" kern="1200" dirty="0" err="1">
                <a:solidFill>
                  <a:srgbClr val="FFBE00"/>
                </a:solidFill>
                <a:effectLst/>
                <a:latin typeface="Franklin Gothic Medium" panose="020B0603020102020204" pitchFamily="34" charset="0"/>
                <a:ea typeface="+mn-ea"/>
                <a:cs typeface="Calibri" panose="020F0502020204030204" pitchFamily="34" charset="0"/>
              </a:rPr>
              <a:t>agnostic</a:t>
            </a:r>
            <a:r>
              <a:rPr lang="it-IT" sz="1200" b="1" kern="1200" dirty="0">
                <a:solidFill>
                  <a:srgbClr val="FFBE00"/>
                </a:solidFill>
                <a:effectLst/>
                <a:latin typeface="Franklin Gothic Medium" panose="020B0603020102020204" pitchFamily="34" charset="0"/>
                <a:ea typeface="+mn-ea"/>
                <a:cs typeface="Calibri" panose="020F0502020204030204" pitchFamily="34" charset="0"/>
              </a:rPr>
              <a:t> Demand </a:t>
            </a:r>
            <a:r>
              <a:rPr lang="it-IT" sz="1200" b="1" kern="1200" dirty="0" err="1">
                <a:solidFill>
                  <a:srgbClr val="FFBE00"/>
                </a:solidFill>
                <a:effectLst/>
                <a:latin typeface="Franklin Gothic Medium" panose="020B0603020102020204" pitchFamily="34" charset="0"/>
                <a:ea typeface="+mn-ea"/>
                <a:cs typeface="Calibri" panose="020F0502020204030204" pitchFamily="34" charset="0"/>
              </a:rPr>
              <a:t>Response</a:t>
            </a:r>
            <a:r>
              <a:rPr lang="it-IT" sz="1200" b="1" kern="1200" dirty="0">
                <a:solidFill>
                  <a:srgbClr val="FFBE00"/>
                </a:solidFill>
                <a:effectLst/>
                <a:latin typeface="Franklin Gothic Medium" panose="020B0603020102020204" pitchFamily="34" charset="0"/>
                <a:ea typeface="+mn-ea"/>
                <a:cs typeface="Calibri" panose="020F0502020204030204" pitchFamily="34" charset="0"/>
              </a:rPr>
              <a:t> Tools and Multi-</a:t>
            </a:r>
            <a:r>
              <a:rPr lang="it-IT" sz="1200" b="1" kern="1200" dirty="0" err="1">
                <a:solidFill>
                  <a:srgbClr val="FFBE00"/>
                </a:solidFill>
                <a:effectLst/>
                <a:latin typeface="Franklin Gothic Medium" panose="020B0603020102020204" pitchFamily="34" charset="0"/>
                <a:ea typeface="+mn-ea"/>
                <a:cs typeface="Calibri" panose="020F0502020204030204" pitchFamily="34" charset="0"/>
              </a:rPr>
              <a:t>value</a:t>
            </a:r>
            <a:r>
              <a:rPr lang="it-IT" sz="1200" b="1" kern="1200" dirty="0">
                <a:solidFill>
                  <a:srgbClr val="FFBE00"/>
                </a:solidFill>
                <a:effectLst/>
                <a:latin typeface="Franklin Gothic Medium" panose="020B0603020102020204" pitchFamily="34" charset="0"/>
                <a:ea typeface="+mn-ea"/>
                <a:cs typeface="Calibri" panose="020F0502020204030204" pitchFamily="34" charset="0"/>
              </a:rPr>
              <a:t> Services</a:t>
            </a:r>
          </a:p>
        </p:txBody>
      </p:sp>
      <p:grpSp>
        <p:nvGrpSpPr>
          <p:cNvPr id="9" name="Gruppo 8">
            <a:extLst>
              <a:ext uri="{FF2B5EF4-FFF2-40B4-BE49-F238E27FC236}">
                <a16:creationId xmlns:a16="http://schemas.microsoft.com/office/drawing/2014/main" id="{FBF14F18-E539-0A51-B9A7-18784AABBF14}"/>
              </a:ext>
            </a:extLst>
          </p:cNvPr>
          <p:cNvGrpSpPr/>
          <p:nvPr userDrawn="1"/>
        </p:nvGrpSpPr>
        <p:grpSpPr>
          <a:xfrm>
            <a:off x="443948" y="6111236"/>
            <a:ext cx="6557743" cy="430887"/>
            <a:chOff x="1904272" y="6282353"/>
            <a:chExt cx="6557743" cy="430887"/>
          </a:xfrm>
        </p:grpSpPr>
        <p:sp>
          <p:nvSpPr>
            <p:cNvPr id="10" name="CasellaDiTesto 9">
              <a:extLst>
                <a:ext uri="{FF2B5EF4-FFF2-40B4-BE49-F238E27FC236}">
                  <a16:creationId xmlns:a16="http://schemas.microsoft.com/office/drawing/2014/main" id="{5B3161C8-387B-CF66-70BB-6C1314600938}"/>
                </a:ext>
              </a:extLst>
            </p:cNvPr>
            <p:cNvSpPr txBox="1"/>
            <p:nvPr userDrawn="1"/>
          </p:nvSpPr>
          <p:spPr>
            <a:xfrm>
              <a:off x="2597457" y="6282353"/>
              <a:ext cx="5864558" cy="43088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b="0" kern="1200" dirty="0" err="1">
                  <a:solidFill>
                    <a:srgbClr val="000000"/>
                  </a:solidFill>
                  <a:effectLst/>
                  <a:latin typeface="+mn-lt"/>
                  <a:ea typeface="+mn-ea"/>
                  <a:cs typeface="Calibri" panose="020F0502020204030204" pitchFamily="34" charset="0"/>
                </a:rPr>
                <a:t>This</a:t>
              </a:r>
              <a:r>
                <a:rPr lang="it-IT" sz="1100" b="0" kern="1200" dirty="0">
                  <a:solidFill>
                    <a:srgbClr val="000000"/>
                  </a:solidFill>
                  <a:effectLst/>
                  <a:latin typeface="+mn-lt"/>
                  <a:ea typeface="+mn-ea"/>
                  <a:cs typeface="Calibri" panose="020F0502020204030204" pitchFamily="34" charset="0"/>
                </a:rPr>
                <a:t> project </a:t>
              </a:r>
              <a:r>
                <a:rPr lang="it-IT" sz="1100" b="0" kern="1200" dirty="0" err="1">
                  <a:solidFill>
                    <a:srgbClr val="000000"/>
                  </a:solidFill>
                  <a:effectLst/>
                  <a:latin typeface="+mn-lt"/>
                  <a:ea typeface="+mn-ea"/>
                  <a:cs typeface="Calibri" panose="020F0502020204030204" pitchFamily="34" charset="0"/>
                </a:rPr>
                <a:t>has</a:t>
              </a:r>
              <a:r>
                <a:rPr lang="it-IT" sz="1100" b="0" kern="1200" dirty="0">
                  <a:solidFill>
                    <a:srgbClr val="000000"/>
                  </a:solidFill>
                  <a:effectLst/>
                  <a:latin typeface="+mn-lt"/>
                  <a:ea typeface="+mn-ea"/>
                  <a:cs typeface="Calibri" panose="020F0502020204030204" pitchFamily="34" charset="0"/>
                </a:rPr>
                <a:t> </a:t>
              </a:r>
              <a:r>
                <a:rPr lang="it-IT" sz="1100" b="0" kern="1200" dirty="0" err="1">
                  <a:solidFill>
                    <a:srgbClr val="000000"/>
                  </a:solidFill>
                  <a:effectLst/>
                  <a:latin typeface="+mn-lt"/>
                  <a:ea typeface="+mn-ea"/>
                  <a:cs typeface="Calibri" panose="020F0502020204030204" pitchFamily="34" charset="0"/>
                </a:rPr>
                <a:t>received</a:t>
              </a:r>
              <a:r>
                <a:rPr lang="it-IT" sz="1100" b="0" kern="1200" dirty="0">
                  <a:solidFill>
                    <a:srgbClr val="000000"/>
                  </a:solidFill>
                  <a:effectLst/>
                  <a:latin typeface="+mn-lt"/>
                  <a:ea typeface="+mn-ea"/>
                  <a:cs typeface="Calibri" panose="020F0502020204030204" pitchFamily="34" charset="0"/>
                </a:rPr>
                <a:t> funding from </a:t>
              </a:r>
              <a:r>
                <a:rPr lang="it-IT" sz="1100" b="0" kern="1200" dirty="0" err="1">
                  <a:solidFill>
                    <a:srgbClr val="000000"/>
                  </a:solidFill>
                  <a:effectLst/>
                  <a:latin typeface="+mn-lt"/>
                  <a:ea typeface="+mn-ea"/>
                  <a:cs typeface="Calibri" panose="020F0502020204030204" pitchFamily="34" charset="0"/>
                </a:rPr>
                <a:t>European</a:t>
              </a:r>
              <a:r>
                <a:rPr lang="it-IT" sz="1100" b="0" kern="1200" dirty="0">
                  <a:solidFill>
                    <a:srgbClr val="000000"/>
                  </a:solidFill>
                  <a:effectLst/>
                  <a:latin typeface="+mn-lt"/>
                  <a:ea typeface="+mn-ea"/>
                  <a:cs typeface="Calibri" panose="020F0502020204030204" pitchFamily="34" charset="0"/>
                </a:rPr>
                <a:t> </a:t>
              </a:r>
              <a:r>
                <a:rPr lang="it-IT" sz="1100" b="0" kern="1200" dirty="0" err="1">
                  <a:solidFill>
                    <a:srgbClr val="000000"/>
                  </a:solidFill>
                  <a:effectLst/>
                  <a:latin typeface="+mn-lt"/>
                  <a:ea typeface="+mn-ea"/>
                  <a:cs typeface="Calibri" panose="020F0502020204030204" pitchFamily="34" charset="0"/>
                </a:rPr>
                <a:t>Union's</a:t>
              </a:r>
              <a:r>
                <a:rPr lang="it-IT" sz="1100" b="0" kern="1200" dirty="0">
                  <a:solidFill>
                    <a:srgbClr val="000000"/>
                  </a:solidFill>
                  <a:effectLst/>
                  <a:latin typeface="+mn-lt"/>
                  <a:ea typeface="+mn-ea"/>
                  <a:cs typeface="Calibri" panose="020F0502020204030204" pitchFamily="34" charset="0"/>
                </a:rPr>
                <a:t> Horizon Europe </a:t>
              </a:r>
              <a:r>
                <a:rPr lang="it-IT" sz="1100" b="0" kern="1200" dirty="0" err="1">
                  <a:solidFill>
                    <a:srgbClr val="000000"/>
                  </a:solidFill>
                  <a:effectLst/>
                  <a:latin typeface="+mn-lt"/>
                  <a:ea typeface="+mn-ea"/>
                  <a:cs typeface="Calibri" panose="020F0502020204030204" pitchFamily="34" charset="0"/>
                </a:rPr>
                <a:t>Research</a:t>
              </a:r>
              <a:r>
                <a:rPr lang="it-IT" sz="1100" b="0" kern="1200" dirty="0">
                  <a:solidFill>
                    <a:srgbClr val="000000"/>
                  </a:solidFill>
                  <a:effectLst/>
                  <a:latin typeface="+mn-lt"/>
                  <a:ea typeface="+mn-ea"/>
                  <a:cs typeface="Calibri" panose="020F0502020204030204" pitchFamily="34" charset="0"/>
                </a:rPr>
                <a:t> </a:t>
              </a:r>
              <a:br>
                <a:rPr lang="it-IT" sz="1100" b="0" kern="1200" dirty="0">
                  <a:solidFill>
                    <a:srgbClr val="000000"/>
                  </a:solidFill>
                  <a:effectLst/>
                  <a:latin typeface="+mn-lt"/>
                  <a:ea typeface="+mn-ea"/>
                  <a:cs typeface="Calibri" panose="020F0502020204030204" pitchFamily="34" charset="0"/>
                </a:rPr>
              </a:br>
              <a:r>
                <a:rPr lang="it-IT" sz="1100" b="0" kern="1200" dirty="0">
                  <a:solidFill>
                    <a:srgbClr val="000000"/>
                  </a:solidFill>
                  <a:effectLst/>
                  <a:latin typeface="+mn-lt"/>
                  <a:ea typeface="+mn-ea"/>
                  <a:cs typeface="Calibri" panose="020F0502020204030204" pitchFamily="34" charset="0"/>
                </a:rPr>
                <a:t>and Innovation </a:t>
              </a:r>
              <a:r>
                <a:rPr lang="it-IT" sz="1100" b="0" kern="1200" dirty="0" err="1">
                  <a:solidFill>
                    <a:srgbClr val="000000"/>
                  </a:solidFill>
                  <a:effectLst/>
                  <a:latin typeface="+mn-lt"/>
                  <a:ea typeface="+mn-ea"/>
                  <a:cs typeface="Calibri" panose="020F0502020204030204" pitchFamily="34" charset="0"/>
                </a:rPr>
                <a:t>programme</a:t>
              </a:r>
              <a:r>
                <a:rPr lang="it-IT" sz="1100" b="0" kern="1200" dirty="0">
                  <a:solidFill>
                    <a:srgbClr val="000000"/>
                  </a:solidFill>
                  <a:effectLst/>
                  <a:latin typeface="+mn-lt"/>
                  <a:ea typeface="+mn-ea"/>
                  <a:cs typeface="Calibri" panose="020F0502020204030204" pitchFamily="34" charset="0"/>
                </a:rPr>
                <a:t> under the Grant Agreement No 101103998</a:t>
              </a:r>
              <a:endParaRPr lang="en-GB" sz="1100" b="0" dirty="0">
                <a:solidFill>
                  <a:srgbClr val="000000"/>
                </a:solidFill>
                <a:latin typeface="+mn-lt"/>
                <a:cs typeface="Calibri" panose="020F0502020204030204" pitchFamily="34" charset="0"/>
              </a:endParaRPr>
            </a:p>
          </p:txBody>
        </p:sp>
        <p:pic>
          <p:nvPicPr>
            <p:cNvPr id="11" name="Immagine 10" descr="EU_flag.jpg">
              <a:extLst>
                <a:ext uri="{FF2B5EF4-FFF2-40B4-BE49-F238E27FC236}">
                  <a16:creationId xmlns:a16="http://schemas.microsoft.com/office/drawing/2014/main" id="{1211AAB3-031D-500D-B526-47CA16FBCD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4272" y="6294110"/>
              <a:ext cx="634980" cy="419129"/>
            </a:xfrm>
            <a:prstGeom prst="rect">
              <a:avLst/>
            </a:prstGeom>
            <a:ln>
              <a:solidFill>
                <a:schemeClr val="bg1"/>
              </a:solidFill>
            </a:ln>
          </p:spPr>
        </p:pic>
      </p:grpSp>
      <p:pic>
        <p:nvPicPr>
          <p:cNvPr id="6" name="Elemento grafico 5">
            <a:extLst>
              <a:ext uri="{FF2B5EF4-FFF2-40B4-BE49-F238E27FC236}">
                <a16:creationId xmlns:a16="http://schemas.microsoft.com/office/drawing/2014/main" id="{D8A0B747-470E-3261-0C75-00777D32F52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4131" y="315876"/>
            <a:ext cx="4337058" cy="1144982"/>
          </a:xfrm>
          <a:prstGeom prst="rect">
            <a:avLst/>
          </a:prstGeom>
        </p:spPr>
      </p:pic>
    </p:spTree>
    <p:extLst>
      <p:ext uri="{BB962C8B-B14F-4D97-AF65-F5344CB8AC3E}">
        <p14:creationId xmlns:p14="http://schemas.microsoft.com/office/powerpoint/2010/main" val="387994839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reserve="1">
  <p:cSld name="Section">
    <p:bg>
      <p:bgRef idx="1001">
        <a:schemeClr val="bg1"/>
      </p:bgRef>
    </p:bg>
    <p:spTree>
      <p:nvGrpSpPr>
        <p:cNvPr id="1" name="Shape 1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745FE534-471A-789F-3D41-FC5230DF51EA}"/>
              </a:ext>
            </a:extLst>
          </p:cNvPr>
          <p:cNvSpPr/>
          <p:nvPr userDrawn="1"/>
        </p:nvSpPr>
        <p:spPr>
          <a:xfrm>
            <a:off x="299357" y="316775"/>
            <a:ext cx="11593286" cy="5842288"/>
          </a:xfrm>
          <a:prstGeom prst="roundRect">
            <a:avLst>
              <a:gd name="adj" fmla="val 6697"/>
            </a:avLst>
          </a:prstGeom>
          <a:gradFill>
            <a:gsLst>
              <a:gs pos="0">
                <a:schemeClr val="accent1">
                  <a:lumMod val="75000"/>
                </a:schemeClr>
              </a:gs>
              <a:gs pos="100000">
                <a:srgbClr val="2953F3"/>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0" name="Google Shape;20;p3"/>
          <p:cNvSpPr txBox="1">
            <a:spLocks noGrp="1"/>
          </p:cNvSpPr>
          <p:nvPr>
            <p:ph type="ctrTitle" hasCustomPrompt="1"/>
          </p:nvPr>
        </p:nvSpPr>
        <p:spPr>
          <a:xfrm>
            <a:off x="609934" y="1680200"/>
            <a:ext cx="10972132" cy="1748800"/>
          </a:xfrm>
          <a:prstGeom prst="rect">
            <a:avLst/>
          </a:prstGeom>
        </p:spPr>
        <p:txBody>
          <a:bodyPr spcFirstLastPara="1" wrap="square" lIns="0" tIns="0" rIns="0" bIns="0" anchor="b" anchorCtr="0">
            <a:noAutofit/>
          </a:bodyPr>
          <a:lstStyle>
            <a:lvl1pPr lvl="0" rtl="0">
              <a:spcBef>
                <a:spcPts val="0"/>
              </a:spcBef>
              <a:spcAft>
                <a:spcPts val="0"/>
              </a:spcAft>
              <a:buClr>
                <a:schemeClr val="accent2"/>
              </a:buClr>
              <a:buSzPts val="4800"/>
              <a:buNone/>
              <a:defRPr sz="5400">
                <a:solidFill>
                  <a:schemeClr val="bg1"/>
                </a:solidFill>
                <a:latin typeface="+mj-lt"/>
                <a:cs typeface="Calibri" panose="020F0502020204030204" pitchFamily="34" charset="0"/>
              </a:defRPr>
            </a:lvl1pPr>
            <a:lvl2pPr lvl="1" rtl="0">
              <a:spcBef>
                <a:spcPts val="0"/>
              </a:spcBef>
              <a:spcAft>
                <a:spcPts val="0"/>
              </a:spcAft>
              <a:buClr>
                <a:schemeClr val="accent2"/>
              </a:buClr>
              <a:buSzPts val="4800"/>
              <a:buNone/>
              <a:defRPr sz="6400">
                <a:solidFill>
                  <a:schemeClr val="accent2"/>
                </a:solidFill>
              </a:defRPr>
            </a:lvl2pPr>
            <a:lvl3pPr lvl="2" rtl="0">
              <a:spcBef>
                <a:spcPts val="0"/>
              </a:spcBef>
              <a:spcAft>
                <a:spcPts val="0"/>
              </a:spcAft>
              <a:buClr>
                <a:schemeClr val="accent2"/>
              </a:buClr>
              <a:buSzPts val="4800"/>
              <a:buNone/>
              <a:defRPr sz="6400">
                <a:solidFill>
                  <a:schemeClr val="accent2"/>
                </a:solidFill>
              </a:defRPr>
            </a:lvl3pPr>
            <a:lvl4pPr lvl="3" rtl="0">
              <a:spcBef>
                <a:spcPts val="0"/>
              </a:spcBef>
              <a:spcAft>
                <a:spcPts val="0"/>
              </a:spcAft>
              <a:buClr>
                <a:schemeClr val="accent2"/>
              </a:buClr>
              <a:buSzPts val="4800"/>
              <a:buNone/>
              <a:defRPr sz="6400">
                <a:solidFill>
                  <a:schemeClr val="accent2"/>
                </a:solidFill>
              </a:defRPr>
            </a:lvl4pPr>
            <a:lvl5pPr lvl="4" rtl="0">
              <a:spcBef>
                <a:spcPts val="0"/>
              </a:spcBef>
              <a:spcAft>
                <a:spcPts val="0"/>
              </a:spcAft>
              <a:buClr>
                <a:schemeClr val="accent2"/>
              </a:buClr>
              <a:buSzPts val="4800"/>
              <a:buNone/>
              <a:defRPr sz="6400">
                <a:solidFill>
                  <a:schemeClr val="accent2"/>
                </a:solidFill>
              </a:defRPr>
            </a:lvl5pPr>
            <a:lvl6pPr lvl="5" rtl="0">
              <a:spcBef>
                <a:spcPts val="0"/>
              </a:spcBef>
              <a:spcAft>
                <a:spcPts val="0"/>
              </a:spcAft>
              <a:buClr>
                <a:schemeClr val="accent2"/>
              </a:buClr>
              <a:buSzPts val="4800"/>
              <a:buNone/>
              <a:defRPr sz="6400">
                <a:solidFill>
                  <a:schemeClr val="accent2"/>
                </a:solidFill>
              </a:defRPr>
            </a:lvl6pPr>
            <a:lvl7pPr lvl="6" rtl="0">
              <a:spcBef>
                <a:spcPts val="0"/>
              </a:spcBef>
              <a:spcAft>
                <a:spcPts val="0"/>
              </a:spcAft>
              <a:buClr>
                <a:schemeClr val="accent2"/>
              </a:buClr>
              <a:buSzPts val="4800"/>
              <a:buNone/>
              <a:defRPr sz="6400">
                <a:solidFill>
                  <a:schemeClr val="accent2"/>
                </a:solidFill>
              </a:defRPr>
            </a:lvl7pPr>
            <a:lvl8pPr lvl="7" rtl="0">
              <a:spcBef>
                <a:spcPts val="0"/>
              </a:spcBef>
              <a:spcAft>
                <a:spcPts val="0"/>
              </a:spcAft>
              <a:buClr>
                <a:schemeClr val="accent2"/>
              </a:buClr>
              <a:buSzPts val="4800"/>
              <a:buNone/>
              <a:defRPr sz="6400">
                <a:solidFill>
                  <a:schemeClr val="accent2"/>
                </a:solidFill>
              </a:defRPr>
            </a:lvl8pPr>
            <a:lvl9pPr lvl="8" rtl="0">
              <a:spcBef>
                <a:spcPts val="0"/>
              </a:spcBef>
              <a:spcAft>
                <a:spcPts val="0"/>
              </a:spcAft>
              <a:buClr>
                <a:schemeClr val="accent2"/>
              </a:buClr>
              <a:buSzPts val="4800"/>
              <a:buNone/>
              <a:defRPr sz="6400">
                <a:solidFill>
                  <a:schemeClr val="accent2"/>
                </a:solidFill>
              </a:defRPr>
            </a:lvl9pPr>
          </a:lstStyle>
          <a:p>
            <a:r>
              <a:rPr lang="it-IT" dirty="0"/>
              <a:t> </a:t>
            </a:r>
            <a:endParaRPr dirty="0"/>
          </a:p>
        </p:txBody>
      </p:sp>
      <p:sp>
        <p:nvSpPr>
          <p:cNvPr id="21" name="Google Shape;21;p3"/>
          <p:cNvSpPr txBox="1">
            <a:spLocks noGrp="1"/>
          </p:cNvSpPr>
          <p:nvPr>
            <p:ph type="subTitle" idx="1"/>
          </p:nvPr>
        </p:nvSpPr>
        <p:spPr>
          <a:xfrm>
            <a:off x="609934" y="3558202"/>
            <a:ext cx="10972132" cy="531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400"/>
              <a:buNone/>
              <a:defRPr>
                <a:solidFill>
                  <a:srgbClr val="FFBE00"/>
                </a:solidFill>
                <a:latin typeface="+mn-lt"/>
                <a:cs typeface="Calibri" panose="020F0502020204030204" pitchFamily="34" charset="0"/>
              </a:defRPr>
            </a:lvl1pPr>
            <a:lvl2pPr lvl="1" rtl="0">
              <a:spcBef>
                <a:spcPts val="800"/>
              </a:spcBef>
              <a:spcAft>
                <a:spcPts val="0"/>
              </a:spcAft>
              <a:buClr>
                <a:schemeClr val="dk1"/>
              </a:buClr>
              <a:buSzPts val="3000"/>
              <a:buNone/>
              <a:defRPr sz="4000"/>
            </a:lvl2pPr>
            <a:lvl3pPr lvl="2" rtl="0">
              <a:spcBef>
                <a:spcPts val="800"/>
              </a:spcBef>
              <a:spcAft>
                <a:spcPts val="0"/>
              </a:spcAft>
              <a:buSzPts val="3000"/>
              <a:buNone/>
              <a:defRPr sz="4000"/>
            </a:lvl3pPr>
            <a:lvl4pPr lvl="3" rtl="0">
              <a:spcBef>
                <a:spcPts val="800"/>
              </a:spcBef>
              <a:spcAft>
                <a:spcPts val="0"/>
              </a:spcAft>
              <a:buSzPts val="3000"/>
              <a:buNone/>
              <a:defRPr sz="4000"/>
            </a:lvl4pPr>
            <a:lvl5pPr lvl="4" rtl="0">
              <a:spcBef>
                <a:spcPts val="800"/>
              </a:spcBef>
              <a:spcAft>
                <a:spcPts val="0"/>
              </a:spcAft>
              <a:buSzPts val="3000"/>
              <a:buNone/>
              <a:defRPr sz="4000"/>
            </a:lvl5pPr>
            <a:lvl6pPr lvl="5" rtl="0">
              <a:spcBef>
                <a:spcPts val="800"/>
              </a:spcBef>
              <a:spcAft>
                <a:spcPts val="0"/>
              </a:spcAft>
              <a:buSzPts val="3000"/>
              <a:buNone/>
              <a:defRPr sz="4000"/>
            </a:lvl6pPr>
            <a:lvl7pPr lvl="6" rtl="0">
              <a:spcBef>
                <a:spcPts val="800"/>
              </a:spcBef>
              <a:spcAft>
                <a:spcPts val="0"/>
              </a:spcAft>
              <a:buSzPts val="3000"/>
              <a:buNone/>
              <a:defRPr sz="4000"/>
            </a:lvl7pPr>
            <a:lvl8pPr lvl="7" rtl="0">
              <a:spcBef>
                <a:spcPts val="800"/>
              </a:spcBef>
              <a:spcAft>
                <a:spcPts val="0"/>
              </a:spcAft>
              <a:buSzPts val="3000"/>
              <a:buNone/>
              <a:defRPr sz="4000"/>
            </a:lvl8pPr>
            <a:lvl9pPr lvl="8" rtl="0">
              <a:spcBef>
                <a:spcPts val="800"/>
              </a:spcBef>
              <a:spcAft>
                <a:spcPts val="800"/>
              </a:spcAft>
              <a:buSzPts val="3000"/>
              <a:buNone/>
              <a:defRPr sz="4000"/>
            </a:lvl9pPr>
          </a:lstStyle>
          <a:p>
            <a:endParaRPr dirty="0"/>
          </a:p>
        </p:txBody>
      </p:sp>
      <p:sp>
        <p:nvSpPr>
          <p:cNvPr id="34" name="CasellaDiTesto 33">
            <a:extLst>
              <a:ext uri="{FF2B5EF4-FFF2-40B4-BE49-F238E27FC236}">
                <a16:creationId xmlns:a16="http://schemas.microsoft.com/office/drawing/2014/main" id="{FA8DC796-869F-EAB6-030A-6838B009292A}"/>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sp>
        <p:nvSpPr>
          <p:cNvPr id="35" name="Slide Number Placeholder 5">
            <a:extLst>
              <a:ext uri="{FF2B5EF4-FFF2-40B4-BE49-F238E27FC236}">
                <a16:creationId xmlns:a16="http://schemas.microsoft.com/office/drawing/2014/main" id="{72FD3A4B-09DE-B98B-4226-A9911DF81545}"/>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pic>
        <p:nvPicPr>
          <p:cNvPr id="4" name="Immagine 3" descr="EU_flag.jpg">
            <a:extLst>
              <a:ext uri="{FF2B5EF4-FFF2-40B4-BE49-F238E27FC236}">
                <a16:creationId xmlns:a16="http://schemas.microsoft.com/office/drawing/2014/main" id="{ABB147DA-5005-6081-C9D1-306534371D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6" name="Elemento grafico 5">
            <a:extLst>
              <a:ext uri="{FF2B5EF4-FFF2-40B4-BE49-F238E27FC236}">
                <a16:creationId xmlns:a16="http://schemas.microsoft.com/office/drawing/2014/main" id="{173A15F3-BF34-BFF4-09CE-15B8D549443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318832535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reserve="1">
  <p:cSld name="Quote">
    <p:bg>
      <p:bgRef idx="1001">
        <a:schemeClr val="bg1"/>
      </p:bgRef>
    </p:bg>
    <p:spTree>
      <p:nvGrpSpPr>
        <p:cNvPr id="1" name="Shape 22"/>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8397652E-9599-D4AC-5E61-D5C8080CE6AA}"/>
              </a:ext>
            </a:extLst>
          </p:cNvPr>
          <p:cNvSpPr/>
          <p:nvPr userDrawn="1"/>
        </p:nvSpPr>
        <p:spPr>
          <a:xfrm>
            <a:off x="299357" y="316774"/>
            <a:ext cx="11593286" cy="5841139"/>
          </a:xfrm>
          <a:prstGeom prst="roundRect">
            <a:avLst>
              <a:gd name="adj" fmla="val 6697"/>
            </a:avLst>
          </a:prstGeom>
          <a:gradFill>
            <a:gsLst>
              <a:gs pos="0">
                <a:schemeClr val="accent1">
                  <a:lumMod val="75000"/>
                </a:schemeClr>
              </a:gs>
              <a:gs pos="100000">
                <a:srgbClr val="2953F3"/>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27" name="Google Shape;27;p4"/>
          <p:cNvSpPr txBox="1">
            <a:spLocks noGrp="1"/>
          </p:cNvSpPr>
          <p:nvPr>
            <p:ph type="body" idx="1"/>
          </p:nvPr>
        </p:nvSpPr>
        <p:spPr>
          <a:xfrm>
            <a:off x="1080599" y="2124667"/>
            <a:ext cx="10226845" cy="3447458"/>
          </a:xfrm>
          <a:prstGeom prst="rect">
            <a:avLst/>
          </a:prstGeom>
        </p:spPr>
        <p:txBody>
          <a:bodyPr spcFirstLastPara="1" wrap="square" lIns="0" tIns="0" rIns="0" bIns="0" anchor="t" anchorCtr="0">
            <a:noAutofit/>
          </a:bodyPr>
          <a:lstStyle>
            <a:lvl1pPr marL="33866" lvl="0" indent="0" rtl="0">
              <a:spcBef>
                <a:spcPts val="0"/>
              </a:spcBef>
              <a:spcAft>
                <a:spcPts val="0"/>
              </a:spcAft>
              <a:buClr>
                <a:schemeClr val="lt1"/>
              </a:buClr>
              <a:buSzPts val="3200"/>
              <a:buNone/>
              <a:defRPr sz="4800" b="1">
                <a:solidFill>
                  <a:schemeClr val="lt1"/>
                </a:solidFill>
                <a:latin typeface="+mj-lt"/>
                <a:cs typeface="Calibri" panose="020F0502020204030204" pitchFamily="34" charset="0"/>
              </a:defRPr>
            </a:lvl1pPr>
            <a:lvl2pPr marL="1219170" lvl="1" indent="-575719" rtl="0">
              <a:spcBef>
                <a:spcPts val="800"/>
              </a:spcBef>
              <a:spcAft>
                <a:spcPts val="0"/>
              </a:spcAft>
              <a:buClr>
                <a:schemeClr val="lt1"/>
              </a:buClr>
              <a:buSzPts val="3200"/>
              <a:buChar char="○"/>
              <a:defRPr sz="4267">
                <a:solidFill>
                  <a:schemeClr val="lt1"/>
                </a:solidFill>
              </a:defRPr>
            </a:lvl2pPr>
            <a:lvl3pPr marL="1828754" lvl="2" indent="-575719" rtl="0">
              <a:spcBef>
                <a:spcPts val="800"/>
              </a:spcBef>
              <a:spcAft>
                <a:spcPts val="0"/>
              </a:spcAft>
              <a:buClr>
                <a:schemeClr val="lt1"/>
              </a:buClr>
              <a:buSzPts val="3200"/>
              <a:buChar char="■"/>
              <a:defRPr sz="4267">
                <a:solidFill>
                  <a:schemeClr val="lt1"/>
                </a:solidFill>
              </a:defRPr>
            </a:lvl3pPr>
            <a:lvl4pPr marL="2438339" lvl="3" indent="-575719" rtl="0">
              <a:spcBef>
                <a:spcPts val="800"/>
              </a:spcBef>
              <a:spcAft>
                <a:spcPts val="0"/>
              </a:spcAft>
              <a:buClr>
                <a:schemeClr val="lt1"/>
              </a:buClr>
              <a:buSzPts val="3200"/>
              <a:buChar char="●"/>
              <a:defRPr sz="4267">
                <a:solidFill>
                  <a:schemeClr val="lt1"/>
                </a:solidFill>
              </a:defRPr>
            </a:lvl4pPr>
            <a:lvl5pPr marL="3047924" lvl="4" indent="-575719" rtl="0">
              <a:spcBef>
                <a:spcPts val="800"/>
              </a:spcBef>
              <a:spcAft>
                <a:spcPts val="0"/>
              </a:spcAft>
              <a:buClr>
                <a:schemeClr val="lt1"/>
              </a:buClr>
              <a:buSzPts val="3200"/>
              <a:buChar char="○"/>
              <a:defRPr sz="4267">
                <a:solidFill>
                  <a:schemeClr val="lt1"/>
                </a:solidFill>
              </a:defRPr>
            </a:lvl5pPr>
            <a:lvl6pPr marL="3657509" lvl="5" indent="-575719" rtl="0">
              <a:spcBef>
                <a:spcPts val="800"/>
              </a:spcBef>
              <a:spcAft>
                <a:spcPts val="0"/>
              </a:spcAft>
              <a:buClr>
                <a:schemeClr val="lt1"/>
              </a:buClr>
              <a:buSzPts val="3200"/>
              <a:buChar char="■"/>
              <a:defRPr sz="4267">
                <a:solidFill>
                  <a:schemeClr val="lt1"/>
                </a:solidFill>
              </a:defRPr>
            </a:lvl6pPr>
            <a:lvl7pPr marL="4267093" lvl="6" indent="-575719" rtl="0">
              <a:spcBef>
                <a:spcPts val="800"/>
              </a:spcBef>
              <a:spcAft>
                <a:spcPts val="0"/>
              </a:spcAft>
              <a:buClr>
                <a:schemeClr val="lt1"/>
              </a:buClr>
              <a:buSzPts val="3200"/>
              <a:buChar char="●"/>
              <a:defRPr sz="4267">
                <a:solidFill>
                  <a:schemeClr val="lt1"/>
                </a:solidFill>
              </a:defRPr>
            </a:lvl7pPr>
            <a:lvl8pPr marL="4876678" lvl="7" indent="-575719" rtl="0">
              <a:spcBef>
                <a:spcPts val="800"/>
              </a:spcBef>
              <a:spcAft>
                <a:spcPts val="0"/>
              </a:spcAft>
              <a:buClr>
                <a:schemeClr val="lt1"/>
              </a:buClr>
              <a:buSzPts val="3200"/>
              <a:buChar char="○"/>
              <a:defRPr sz="4267">
                <a:solidFill>
                  <a:schemeClr val="lt1"/>
                </a:solidFill>
              </a:defRPr>
            </a:lvl8pPr>
            <a:lvl9pPr marL="5486263" lvl="8" indent="-575719" rtl="0">
              <a:spcBef>
                <a:spcPts val="800"/>
              </a:spcBef>
              <a:spcAft>
                <a:spcPts val="800"/>
              </a:spcAft>
              <a:buClr>
                <a:schemeClr val="lt1"/>
              </a:buClr>
              <a:buSzPts val="3200"/>
              <a:buChar char="■"/>
              <a:defRPr sz="4267">
                <a:solidFill>
                  <a:schemeClr val="lt1"/>
                </a:solidFill>
              </a:defRPr>
            </a:lvl9pPr>
          </a:lstStyle>
          <a:p>
            <a:endParaRPr dirty="0"/>
          </a:p>
        </p:txBody>
      </p:sp>
      <p:sp>
        <p:nvSpPr>
          <p:cNvPr id="28" name="Google Shape;28;p4"/>
          <p:cNvSpPr txBox="1"/>
          <p:nvPr/>
        </p:nvSpPr>
        <p:spPr>
          <a:xfrm>
            <a:off x="1080600" y="893692"/>
            <a:ext cx="2609600" cy="87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2800" b="1" dirty="0">
                <a:solidFill>
                  <a:srgbClr val="FFBE00"/>
                </a:solidFill>
                <a:latin typeface="Montserrat"/>
                <a:ea typeface="Montserrat"/>
                <a:cs typeface="Montserrat"/>
                <a:sym typeface="Montserrat"/>
              </a:rPr>
              <a:t>“</a:t>
            </a:r>
            <a:endParaRPr sz="12800" b="1" dirty="0">
              <a:solidFill>
                <a:srgbClr val="FFBE00"/>
              </a:solidFill>
              <a:latin typeface="Montserrat"/>
              <a:ea typeface="Montserrat"/>
              <a:cs typeface="Montserrat"/>
              <a:sym typeface="Montserrat"/>
            </a:endParaRPr>
          </a:p>
        </p:txBody>
      </p:sp>
      <p:sp>
        <p:nvSpPr>
          <p:cNvPr id="36" name="Slide Number Placeholder 5">
            <a:extLst>
              <a:ext uri="{FF2B5EF4-FFF2-40B4-BE49-F238E27FC236}">
                <a16:creationId xmlns:a16="http://schemas.microsoft.com/office/drawing/2014/main" id="{0A67AD72-7D98-3BC5-21E7-804C0FF8E30C}"/>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3" name="CasellaDiTesto 2">
            <a:extLst>
              <a:ext uri="{FF2B5EF4-FFF2-40B4-BE49-F238E27FC236}">
                <a16:creationId xmlns:a16="http://schemas.microsoft.com/office/drawing/2014/main" id="{A870CB3C-FFAA-B02A-D931-0F55CADAA004}"/>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4" name="Immagine 3" descr="EU_flag.jpg">
            <a:extLst>
              <a:ext uri="{FF2B5EF4-FFF2-40B4-BE49-F238E27FC236}">
                <a16:creationId xmlns:a16="http://schemas.microsoft.com/office/drawing/2014/main" id="{E4588FB6-B195-4E99-F6C5-076BBE1231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5" name="Elemento grafico 4">
            <a:extLst>
              <a:ext uri="{FF2B5EF4-FFF2-40B4-BE49-F238E27FC236}">
                <a16:creationId xmlns:a16="http://schemas.microsoft.com/office/drawing/2014/main" id="{D9E430E8-8D4F-818B-62E9-D332B8B1640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429304054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reserve="1" userDrawn="1">
  <p:cSld name="1_Quote">
    <p:bg>
      <p:bgRef idx="1001">
        <a:schemeClr val="bg1"/>
      </p:bgRef>
    </p:bg>
    <p:spTree>
      <p:nvGrpSpPr>
        <p:cNvPr id="1" name="Shape 22"/>
        <p:cNvGrpSpPr/>
        <p:nvPr/>
      </p:nvGrpSpPr>
      <p:grpSpPr>
        <a:xfrm>
          <a:off x="0" y="0"/>
          <a:ext cx="0" cy="0"/>
          <a:chOff x="0" y="0"/>
          <a:chExt cx="0" cy="0"/>
        </a:xfrm>
      </p:grpSpPr>
      <p:sp>
        <p:nvSpPr>
          <p:cNvPr id="4" name="Rettangolo con angoli arrotondati 3">
            <a:extLst>
              <a:ext uri="{FF2B5EF4-FFF2-40B4-BE49-F238E27FC236}">
                <a16:creationId xmlns:a16="http://schemas.microsoft.com/office/drawing/2014/main" id="{6C3C1013-6988-2551-982A-98A75E0F8B29}"/>
              </a:ext>
            </a:extLst>
          </p:cNvPr>
          <p:cNvSpPr/>
          <p:nvPr userDrawn="1"/>
        </p:nvSpPr>
        <p:spPr>
          <a:xfrm>
            <a:off x="299357" y="316775"/>
            <a:ext cx="11593286" cy="5842288"/>
          </a:xfrm>
          <a:prstGeom prst="roundRect">
            <a:avLst>
              <a:gd name="adj" fmla="val 6697"/>
            </a:avLst>
          </a:prstGeom>
          <a:gradFill>
            <a:gsLst>
              <a:gs pos="0">
                <a:schemeClr val="accent1">
                  <a:lumMod val="75000"/>
                </a:schemeClr>
              </a:gs>
              <a:gs pos="100000">
                <a:srgbClr val="2953F3"/>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Google Shape;20;p3">
            <a:extLst>
              <a:ext uri="{FF2B5EF4-FFF2-40B4-BE49-F238E27FC236}">
                <a16:creationId xmlns:a16="http://schemas.microsoft.com/office/drawing/2014/main" id="{EC998C2B-A199-37F0-75E5-23168157D52C}"/>
              </a:ext>
            </a:extLst>
          </p:cNvPr>
          <p:cNvSpPr txBox="1">
            <a:spLocks noGrp="1"/>
          </p:cNvSpPr>
          <p:nvPr>
            <p:ph type="ctrTitle"/>
          </p:nvPr>
        </p:nvSpPr>
        <p:spPr>
          <a:xfrm>
            <a:off x="701374" y="1134136"/>
            <a:ext cx="10972132" cy="4207566"/>
          </a:xfrm>
          <a:prstGeom prst="rect">
            <a:avLst/>
          </a:prstGeom>
        </p:spPr>
        <p:txBody>
          <a:bodyPr spcFirstLastPara="1" wrap="square" lIns="0" tIns="0" rIns="0" bIns="0" anchor="ctr" anchorCtr="0">
            <a:noAutofit/>
          </a:bodyPr>
          <a:lstStyle>
            <a:lvl1pPr lvl="0" rtl="0">
              <a:spcBef>
                <a:spcPts val="0"/>
              </a:spcBef>
              <a:spcAft>
                <a:spcPts val="0"/>
              </a:spcAft>
              <a:buClr>
                <a:schemeClr val="accent2"/>
              </a:buClr>
              <a:buSzPts val="4800"/>
              <a:buNone/>
              <a:defRPr sz="8000">
                <a:solidFill>
                  <a:schemeClr val="bg1"/>
                </a:solidFill>
                <a:latin typeface="+mj-lt"/>
                <a:cs typeface="Calibri" panose="020F0502020204030204" pitchFamily="34" charset="0"/>
              </a:defRPr>
            </a:lvl1pPr>
            <a:lvl2pPr lvl="1" rtl="0">
              <a:spcBef>
                <a:spcPts val="0"/>
              </a:spcBef>
              <a:spcAft>
                <a:spcPts val="0"/>
              </a:spcAft>
              <a:buClr>
                <a:schemeClr val="accent2"/>
              </a:buClr>
              <a:buSzPts val="4800"/>
              <a:buNone/>
              <a:defRPr sz="6400">
                <a:solidFill>
                  <a:schemeClr val="accent2"/>
                </a:solidFill>
              </a:defRPr>
            </a:lvl2pPr>
            <a:lvl3pPr lvl="2" rtl="0">
              <a:spcBef>
                <a:spcPts val="0"/>
              </a:spcBef>
              <a:spcAft>
                <a:spcPts val="0"/>
              </a:spcAft>
              <a:buClr>
                <a:schemeClr val="accent2"/>
              </a:buClr>
              <a:buSzPts val="4800"/>
              <a:buNone/>
              <a:defRPr sz="6400">
                <a:solidFill>
                  <a:schemeClr val="accent2"/>
                </a:solidFill>
              </a:defRPr>
            </a:lvl3pPr>
            <a:lvl4pPr lvl="3" rtl="0">
              <a:spcBef>
                <a:spcPts val="0"/>
              </a:spcBef>
              <a:spcAft>
                <a:spcPts val="0"/>
              </a:spcAft>
              <a:buClr>
                <a:schemeClr val="accent2"/>
              </a:buClr>
              <a:buSzPts val="4800"/>
              <a:buNone/>
              <a:defRPr sz="6400">
                <a:solidFill>
                  <a:schemeClr val="accent2"/>
                </a:solidFill>
              </a:defRPr>
            </a:lvl4pPr>
            <a:lvl5pPr lvl="4" rtl="0">
              <a:spcBef>
                <a:spcPts val="0"/>
              </a:spcBef>
              <a:spcAft>
                <a:spcPts val="0"/>
              </a:spcAft>
              <a:buClr>
                <a:schemeClr val="accent2"/>
              </a:buClr>
              <a:buSzPts val="4800"/>
              <a:buNone/>
              <a:defRPr sz="6400">
                <a:solidFill>
                  <a:schemeClr val="accent2"/>
                </a:solidFill>
              </a:defRPr>
            </a:lvl5pPr>
            <a:lvl6pPr lvl="5" rtl="0">
              <a:spcBef>
                <a:spcPts val="0"/>
              </a:spcBef>
              <a:spcAft>
                <a:spcPts val="0"/>
              </a:spcAft>
              <a:buClr>
                <a:schemeClr val="accent2"/>
              </a:buClr>
              <a:buSzPts val="4800"/>
              <a:buNone/>
              <a:defRPr sz="6400">
                <a:solidFill>
                  <a:schemeClr val="accent2"/>
                </a:solidFill>
              </a:defRPr>
            </a:lvl6pPr>
            <a:lvl7pPr lvl="6" rtl="0">
              <a:spcBef>
                <a:spcPts val="0"/>
              </a:spcBef>
              <a:spcAft>
                <a:spcPts val="0"/>
              </a:spcAft>
              <a:buClr>
                <a:schemeClr val="accent2"/>
              </a:buClr>
              <a:buSzPts val="4800"/>
              <a:buNone/>
              <a:defRPr sz="6400">
                <a:solidFill>
                  <a:schemeClr val="accent2"/>
                </a:solidFill>
              </a:defRPr>
            </a:lvl7pPr>
            <a:lvl8pPr lvl="7" rtl="0">
              <a:spcBef>
                <a:spcPts val="0"/>
              </a:spcBef>
              <a:spcAft>
                <a:spcPts val="0"/>
              </a:spcAft>
              <a:buClr>
                <a:schemeClr val="accent2"/>
              </a:buClr>
              <a:buSzPts val="4800"/>
              <a:buNone/>
              <a:defRPr sz="6400">
                <a:solidFill>
                  <a:schemeClr val="accent2"/>
                </a:solidFill>
              </a:defRPr>
            </a:lvl8pPr>
            <a:lvl9pPr lvl="8" rtl="0">
              <a:spcBef>
                <a:spcPts val="0"/>
              </a:spcBef>
              <a:spcAft>
                <a:spcPts val="0"/>
              </a:spcAft>
              <a:buClr>
                <a:schemeClr val="accent2"/>
              </a:buClr>
              <a:buSzPts val="4800"/>
              <a:buNone/>
              <a:defRPr sz="6400">
                <a:solidFill>
                  <a:schemeClr val="accent2"/>
                </a:solidFill>
              </a:defRPr>
            </a:lvl9pPr>
          </a:lstStyle>
          <a:p>
            <a:endParaRPr dirty="0"/>
          </a:p>
        </p:txBody>
      </p:sp>
      <p:sp>
        <p:nvSpPr>
          <p:cNvPr id="16" name="Slide Number Placeholder 5">
            <a:extLst>
              <a:ext uri="{FF2B5EF4-FFF2-40B4-BE49-F238E27FC236}">
                <a16:creationId xmlns:a16="http://schemas.microsoft.com/office/drawing/2014/main" id="{139ACF2D-2FE4-55D1-C56F-788D917C373B}"/>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3" name="CasellaDiTesto 2">
            <a:extLst>
              <a:ext uri="{FF2B5EF4-FFF2-40B4-BE49-F238E27FC236}">
                <a16:creationId xmlns:a16="http://schemas.microsoft.com/office/drawing/2014/main" id="{9DDA4922-8264-1E30-8662-4C7E9F563775}"/>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5" name="Immagine 4" descr="EU_flag.jpg">
            <a:extLst>
              <a:ext uri="{FF2B5EF4-FFF2-40B4-BE49-F238E27FC236}">
                <a16:creationId xmlns:a16="http://schemas.microsoft.com/office/drawing/2014/main" id="{30CA618A-BD46-61BD-D828-7E7419077E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6" name="Elemento grafico 5">
            <a:extLst>
              <a:ext uri="{FF2B5EF4-FFF2-40B4-BE49-F238E27FC236}">
                <a16:creationId xmlns:a16="http://schemas.microsoft.com/office/drawing/2014/main" id="{2476B433-1C91-2C25-7E4D-A4B59C666F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335758828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preserve="1" userDrawn="1">
  <p:cSld name="Title + 1 column">
    <p:spTree>
      <p:nvGrpSpPr>
        <p:cNvPr id="1" name="Shape 30"/>
        <p:cNvGrpSpPr/>
        <p:nvPr/>
      </p:nvGrpSpPr>
      <p:grpSpPr>
        <a:xfrm>
          <a:off x="0" y="0"/>
          <a:ext cx="0" cy="0"/>
          <a:chOff x="0" y="0"/>
          <a:chExt cx="0" cy="0"/>
        </a:xfrm>
      </p:grpSpPr>
      <p:sp>
        <p:nvSpPr>
          <p:cNvPr id="11" name="Rettangolo con angoli arrotondati 10">
            <a:extLst>
              <a:ext uri="{FF2B5EF4-FFF2-40B4-BE49-F238E27FC236}">
                <a16:creationId xmlns:a16="http://schemas.microsoft.com/office/drawing/2014/main" id="{DE2E0F73-E7CE-2412-51EC-0D6DAABDFDE8}"/>
              </a:ext>
            </a:extLst>
          </p:cNvPr>
          <p:cNvSpPr/>
          <p:nvPr userDrawn="1"/>
        </p:nvSpPr>
        <p:spPr>
          <a:xfrm>
            <a:off x="299357" y="1336736"/>
            <a:ext cx="11593286"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36" name="Google Shape;36;p5"/>
          <p:cNvSpPr txBox="1">
            <a:spLocks noGrp="1"/>
          </p:cNvSpPr>
          <p:nvPr>
            <p:ph type="body" idx="1"/>
          </p:nvPr>
        </p:nvSpPr>
        <p:spPr>
          <a:xfrm>
            <a:off x="609934" y="1753456"/>
            <a:ext cx="10972132" cy="3941950"/>
          </a:xfrm>
          <a:prstGeom prst="rect">
            <a:avLst/>
          </a:prstGeom>
        </p:spPr>
        <p:txBody>
          <a:bodyPr spcFirstLastPara="1" wrap="square" lIns="0" tIns="0" rIns="0" bIns="0" anchor="t" anchorCtr="0">
            <a:noAutofit/>
          </a:bodyPr>
          <a:lstStyle>
            <a:lvl1pPr marL="609585" lvl="0" indent="-507987" rtl="0">
              <a:spcBef>
                <a:spcPts val="0"/>
              </a:spcBef>
              <a:spcAft>
                <a:spcPts val="0"/>
              </a:spcAft>
              <a:buSzPts val="2400"/>
              <a:buChar char="●"/>
              <a:defRPr sz="2400">
                <a:solidFill>
                  <a:srgbClr val="2953F3"/>
                </a:solidFill>
                <a:latin typeface="+mn-lt"/>
                <a:cs typeface="Calibri" panose="020F0502020204030204" pitchFamily="34"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endParaRPr dirty="0"/>
          </a:p>
        </p:txBody>
      </p:sp>
      <p:sp>
        <p:nvSpPr>
          <p:cNvPr id="7" name="Google Shape;43;p6">
            <a:extLst>
              <a:ext uri="{FF2B5EF4-FFF2-40B4-BE49-F238E27FC236}">
                <a16:creationId xmlns:a16="http://schemas.microsoft.com/office/drawing/2014/main" id="{0721478A-5C19-6F6E-9967-A7FA9E523E22}"/>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25" name="Slide Number Placeholder 5">
            <a:extLst>
              <a:ext uri="{FF2B5EF4-FFF2-40B4-BE49-F238E27FC236}">
                <a16:creationId xmlns:a16="http://schemas.microsoft.com/office/drawing/2014/main" id="{03E7797E-3A0D-DC10-4D63-9C8DF21AC551}"/>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ABB1B83D-72B9-9910-7057-3F820025D5C4}"/>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BA4BE48C-B2DD-5F1D-8912-87E4E594FD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68548EE8-F5FB-B61B-6CD3-EAE7E2AFCAE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3668748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preserve="1" userDrawn="1">
  <p:cSld name="Title + 2 columns">
    <p:spTree>
      <p:nvGrpSpPr>
        <p:cNvPr id="1" name="Shape 38"/>
        <p:cNvGrpSpPr/>
        <p:nvPr/>
      </p:nvGrpSpPr>
      <p:grpSpPr>
        <a:xfrm>
          <a:off x="0" y="0"/>
          <a:ext cx="0" cy="0"/>
          <a:chOff x="0" y="0"/>
          <a:chExt cx="0" cy="0"/>
        </a:xfrm>
      </p:grpSpPr>
      <p:sp>
        <p:nvSpPr>
          <p:cNvPr id="8" name="Rettangolo con angoli arrotondati 7">
            <a:extLst>
              <a:ext uri="{FF2B5EF4-FFF2-40B4-BE49-F238E27FC236}">
                <a16:creationId xmlns:a16="http://schemas.microsoft.com/office/drawing/2014/main" id="{98011489-1EFE-B975-00D0-8D3EC0C37836}"/>
              </a:ext>
            </a:extLst>
          </p:cNvPr>
          <p:cNvSpPr/>
          <p:nvPr userDrawn="1"/>
        </p:nvSpPr>
        <p:spPr>
          <a:xfrm>
            <a:off x="299357" y="1336736"/>
            <a:ext cx="5690627"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9" name="Rettangolo con angoli arrotondati 8">
            <a:extLst>
              <a:ext uri="{FF2B5EF4-FFF2-40B4-BE49-F238E27FC236}">
                <a16:creationId xmlns:a16="http://schemas.microsoft.com/office/drawing/2014/main" id="{EB896BB9-A4EE-6524-BE27-B67A7D3D88BF}"/>
              </a:ext>
            </a:extLst>
          </p:cNvPr>
          <p:cNvSpPr/>
          <p:nvPr userDrawn="1"/>
        </p:nvSpPr>
        <p:spPr>
          <a:xfrm>
            <a:off x="6202017" y="1336736"/>
            <a:ext cx="5690627"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44" name="Google Shape;44;p6"/>
          <p:cNvSpPr txBox="1">
            <a:spLocks noGrp="1"/>
          </p:cNvSpPr>
          <p:nvPr>
            <p:ph type="body" idx="1"/>
          </p:nvPr>
        </p:nvSpPr>
        <p:spPr>
          <a:xfrm>
            <a:off x="609934" y="1757230"/>
            <a:ext cx="5046283" cy="4098121"/>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400">
                <a:solidFill>
                  <a:srgbClr val="2953F3"/>
                </a:solidFill>
                <a:latin typeface="+mn-lt"/>
                <a:cs typeface="Calibri" panose="020F0502020204030204" pitchFamily="34" charset="0"/>
              </a:defRPr>
            </a:lvl1pPr>
            <a:lvl2pPr marL="1219170" lvl="1" indent="-474121" rtl="0">
              <a:spcBef>
                <a:spcPts val="800"/>
              </a:spcBef>
              <a:spcAft>
                <a:spcPts val="0"/>
              </a:spcAft>
              <a:buSzPts val="2000"/>
              <a:buChar char="○"/>
              <a:defRPr sz="2667"/>
            </a:lvl2pPr>
            <a:lvl3pPr marL="1828754" lvl="2" indent="-474121" rtl="0">
              <a:spcBef>
                <a:spcPts val="800"/>
              </a:spcBef>
              <a:spcAft>
                <a:spcPts val="0"/>
              </a:spcAft>
              <a:buSzPts val="2000"/>
              <a:buChar char="■"/>
              <a:defRPr sz="2667"/>
            </a:lvl3pPr>
            <a:lvl4pPr marL="2438339" lvl="3" indent="-474121" rtl="0">
              <a:spcBef>
                <a:spcPts val="800"/>
              </a:spcBef>
              <a:spcAft>
                <a:spcPts val="0"/>
              </a:spcAft>
              <a:buSzPts val="2000"/>
              <a:buChar char="●"/>
              <a:defRPr sz="2667"/>
            </a:lvl4pPr>
            <a:lvl5pPr marL="3047924" lvl="4" indent="-474121" rtl="0">
              <a:spcBef>
                <a:spcPts val="800"/>
              </a:spcBef>
              <a:spcAft>
                <a:spcPts val="0"/>
              </a:spcAft>
              <a:buSzPts val="2000"/>
              <a:buChar char="○"/>
              <a:defRPr sz="2667"/>
            </a:lvl5pPr>
            <a:lvl6pPr marL="3657509" lvl="5" indent="-474121" rtl="0">
              <a:spcBef>
                <a:spcPts val="800"/>
              </a:spcBef>
              <a:spcAft>
                <a:spcPts val="0"/>
              </a:spcAft>
              <a:buSzPts val="2000"/>
              <a:buChar char="■"/>
              <a:defRPr sz="2667"/>
            </a:lvl6pPr>
            <a:lvl7pPr marL="4267093" lvl="6" indent="-474121" rtl="0">
              <a:spcBef>
                <a:spcPts val="800"/>
              </a:spcBef>
              <a:spcAft>
                <a:spcPts val="0"/>
              </a:spcAft>
              <a:buSzPts val="2000"/>
              <a:buChar char="●"/>
              <a:defRPr sz="2667"/>
            </a:lvl7pPr>
            <a:lvl8pPr marL="4876678" lvl="7" indent="-474121" rtl="0">
              <a:spcBef>
                <a:spcPts val="800"/>
              </a:spcBef>
              <a:spcAft>
                <a:spcPts val="0"/>
              </a:spcAft>
              <a:buSzPts val="2000"/>
              <a:buChar char="○"/>
              <a:defRPr sz="2667"/>
            </a:lvl8pPr>
            <a:lvl9pPr marL="5486263" lvl="8" indent="-474121" rtl="0">
              <a:spcBef>
                <a:spcPts val="800"/>
              </a:spcBef>
              <a:spcAft>
                <a:spcPts val="800"/>
              </a:spcAft>
              <a:buSzPts val="2000"/>
              <a:buChar char="■"/>
              <a:defRPr sz="2667"/>
            </a:lvl9pPr>
          </a:lstStyle>
          <a:p>
            <a:endParaRPr dirty="0"/>
          </a:p>
        </p:txBody>
      </p:sp>
      <p:sp>
        <p:nvSpPr>
          <p:cNvPr id="45" name="Google Shape;45;p6"/>
          <p:cNvSpPr txBox="1">
            <a:spLocks noGrp="1"/>
          </p:cNvSpPr>
          <p:nvPr>
            <p:ph type="body" idx="2"/>
          </p:nvPr>
        </p:nvSpPr>
        <p:spPr>
          <a:xfrm>
            <a:off x="6512593" y="1757230"/>
            <a:ext cx="5069474" cy="4098121"/>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400">
                <a:solidFill>
                  <a:srgbClr val="2953F3"/>
                </a:solidFill>
                <a:latin typeface="+mn-lt"/>
                <a:cs typeface="Calibri" panose="020F0502020204030204" pitchFamily="34" charset="0"/>
              </a:defRPr>
            </a:lvl1pPr>
            <a:lvl2pPr marL="1219170" lvl="1" indent="-474121" rtl="0">
              <a:spcBef>
                <a:spcPts val="800"/>
              </a:spcBef>
              <a:spcAft>
                <a:spcPts val="0"/>
              </a:spcAft>
              <a:buSzPts val="2000"/>
              <a:buChar char="○"/>
              <a:defRPr sz="2667"/>
            </a:lvl2pPr>
            <a:lvl3pPr marL="1828754" lvl="2" indent="-474121" rtl="0">
              <a:spcBef>
                <a:spcPts val="800"/>
              </a:spcBef>
              <a:spcAft>
                <a:spcPts val="0"/>
              </a:spcAft>
              <a:buSzPts val="2000"/>
              <a:buChar char="■"/>
              <a:defRPr sz="2667"/>
            </a:lvl3pPr>
            <a:lvl4pPr marL="2438339" lvl="3" indent="-474121" rtl="0">
              <a:spcBef>
                <a:spcPts val="800"/>
              </a:spcBef>
              <a:spcAft>
                <a:spcPts val="0"/>
              </a:spcAft>
              <a:buSzPts val="2000"/>
              <a:buChar char="●"/>
              <a:defRPr sz="2667"/>
            </a:lvl4pPr>
            <a:lvl5pPr marL="3047924" lvl="4" indent="-474121" rtl="0">
              <a:spcBef>
                <a:spcPts val="800"/>
              </a:spcBef>
              <a:spcAft>
                <a:spcPts val="0"/>
              </a:spcAft>
              <a:buSzPts val="2000"/>
              <a:buChar char="○"/>
              <a:defRPr sz="2667"/>
            </a:lvl5pPr>
            <a:lvl6pPr marL="3657509" lvl="5" indent="-474121" rtl="0">
              <a:spcBef>
                <a:spcPts val="800"/>
              </a:spcBef>
              <a:spcAft>
                <a:spcPts val="0"/>
              </a:spcAft>
              <a:buSzPts val="2000"/>
              <a:buChar char="■"/>
              <a:defRPr sz="2667"/>
            </a:lvl6pPr>
            <a:lvl7pPr marL="4267093" lvl="6" indent="-474121" rtl="0">
              <a:spcBef>
                <a:spcPts val="800"/>
              </a:spcBef>
              <a:spcAft>
                <a:spcPts val="0"/>
              </a:spcAft>
              <a:buSzPts val="2000"/>
              <a:buChar char="●"/>
              <a:defRPr sz="2667"/>
            </a:lvl7pPr>
            <a:lvl8pPr marL="4876678" lvl="7" indent="-474121" rtl="0">
              <a:spcBef>
                <a:spcPts val="800"/>
              </a:spcBef>
              <a:spcAft>
                <a:spcPts val="0"/>
              </a:spcAft>
              <a:buSzPts val="2000"/>
              <a:buChar char="○"/>
              <a:defRPr sz="2667"/>
            </a:lvl8pPr>
            <a:lvl9pPr marL="5486263" lvl="8" indent="-474121" rtl="0">
              <a:spcBef>
                <a:spcPts val="800"/>
              </a:spcBef>
              <a:spcAft>
                <a:spcPts val="800"/>
              </a:spcAft>
              <a:buSzPts val="2000"/>
              <a:buChar char="■"/>
              <a:defRPr sz="2667"/>
            </a:lvl9pPr>
          </a:lstStyle>
          <a:p>
            <a:endParaRPr dirty="0"/>
          </a:p>
        </p:txBody>
      </p:sp>
      <p:sp>
        <p:nvSpPr>
          <p:cNvPr id="10" name="Google Shape;43;p6">
            <a:extLst>
              <a:ext uri="{FF2B5EF4-FFF2-40B4-BE49-F238E27FC236}">
                <a16:creationId xmlns:a16="http://schemas.microsoft.com/office/drawing/2014/main" id="{4038C118-C774-4496-38F0-934EBD6D44FE}"/>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19" name="Slide Number Placeholder 5">
            <a:extLst>
              <a:ext uri="{FF2B5EF4-FFF2-40B4-BE49-F238E27FC236}">
                <a16:creationId xmlns:a16="http://schemas.microsoft.com/office/drawing/2014/main" id="{8A4BDE2F-1BD5-7B3D-0991-134970CA664A}"/>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D69E9811-32B8-25D7-A670-35FF0DB36A56}"/>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0EDE822B-3691-C82B-2CFE-9ACDE2C46F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465EE32D-FDDA-2DFB-5D01-7D89E49387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1356226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reserve="1" userDrawn="1">
  <p:cSld name="Title + 3 columns">
    <p:spTree>
      <p:nvGrpSpPr>
        <p:cNvPr id="1" name="Shape 47"/>
        <p:cNvGrpSpPr/>
        <p:nvPr/>
      </p:nvGrpSpPr>
      <p:grpSpPr>
        <a:xfrm>
          <a:off x="0" y="0"/>
          <a:ext cx="0" cy="0"/>
          <a:chOff x="0" y="0"/>
          <a:chExt cx="0" cy="0"/>
        </a:xfrm>
      </p:grpSpPr>
      <p:sp>
        <p:nvSpPr>
          <p:cNvPr id="8" name="Rettangolo con angoli arrotondati 7">
            <a:extLst>
              <a:ext uri="{FF2B5EF4-FFF2-40B4-BE49-F238E27FC236}">
                <a16:creationId xmlns:a16="http://schemas.microsoft.com/office/drawing/2014/main" id="{5C166B6F-C206-727B-8AD9-4AF78448E67F}"/>
              </a:ext>
            </a:extLst>
          </p:cNvPr>
          <p:cNvSpPr/>
          <p:nvPr userDrawn="1"/>
        </p:nvSpPr>
        <p:spPr>
          <a:xfrm>
            <a:off x="299519" y="1336736"/>
            <a:ext cx="3727625"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13" name="Rettangolo con angoli arrotondati 12">
            <a:extLst>
              <a:ext uri="{FF2B5EF4-FFF2-40B4-BE49-F238E27FC236}">
                <a16:creationId xmlns:a16="http://schemas.microsoft.com/office/drawing/2014/main" id="{075F4FF5-8472-C7D7-3C91-949D6D5A87BA}"/>
              </a:ext>
            </a:extLst>
          </p:cNvPr>
          <p:cNvSpPr/>
          <p:nvPr userDrawn="1"/>
        </p:nvSpPr>
        <p:spPr>
          <a:xfrm>
            <a:off x="8164856" y="1336736"/>
            <a:ext cx="3727625"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15" name="Rettangolo con angoli arrotondati 14">
            <a:extLst>
              <a:ext uri="{FF2B5EF4-FFF2-40B4-BE49-F238E27FC236}">
                <a16:creationId xmlns:a16="http://schemas.microsoft.com/office/drawing/2014/main" id="{987BF293-7B9B-971E-CF15-6B24FF05CBEE}"/>
              </a:ext>
            </a:extLst>
          </p:cNvPr>
          <p:cNvSpPr/>
          <p:nvPr userDrawn="1"/>
        </p:nvSpPr>
        <p:spPr>
          <a:xfrm>
            <a:off x="4232187" y="1336736"/>
            <a:ext cx="3727625" cy="4822327"/>
          </a:xfrm>
          <a:prstGeom prst="roundRect">
            <a:avLst>
              <a:gd name="adj" fmla="val 669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mj-lt"/>
            </a:endParaRPr>
          </a:p>
        </p:txBody>
      </p:sp>
      <p:sp>
        <p:nvSpPr>
          <p:cNvPr id="53" name="Google Shape;53;p7"/>
          <p:cNvSpPr txBox="1">
            <a:spLocks noGrp="1"/>
          </p:cNvSpPr>
          <p:nvPr>
            <p:ph type="body" idx="1"/>
          </p:nvPr>
        </p:nvSpPr>
        <p:spPr>
          <a:xfrm>
            <a:off x="609934" y="1776569"/>
            <a:ext cx="3086855" cy="4242142"/>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atin typeface="+mn-lt"/>
                <a:cs typeface="Calibri" panose="020F0502020204030204" pitchFamily="34" charset="0"/>
              </a:defRPr>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dirty="0"/>
          </a:p>
        </p:txBody>
      </p:sp>
      <p:sp>
        <p:nvSpPr>
          <p:cNvPr id="54" name="Google Shape;54;p7"/>
          <p:cNvSpPr txBox="1">
            <a:spLocks noGrp="1"/>
          </p:cNvSpPr>
          <p:nvPr>
            <p:ph type="body" idx="2"/>
          </p:nvPr>
        </p:nvSpPr>
        <p:spPr>
          <a:xfrm>
            <a:off x="4381947" y="1776569"/>
            <a:ext cx="3428269" cy="4242142"/>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atin typeface="+mn-lt"/>
                <a:cs typeface="Calibri" panose="020F0502020204030204" pitchFamily="34" charset="0"/>
              </a:defRPr>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dirty="0"/>
          </a:p>
        </p:txBody>
      </p:sp>
      <p:sp>
        <p:nvSpPr>
          <p:cNvPr id="55" name="Google Shape;55;p7"/>
          <p:cNvSpPr txBox="1">
            <a:spLocks noGrp="1"/>
          </p:cNvSpPr>
          <p:nvPr>
            <p:ph type="body" idx="3"/>
          </p:nvPr>
        </p:nvSpPr>
        <p:spPr>
          <a:xfrm>
            <a:off x="8386354" y="1776569"/>
            <a:ext cx="3195712" cy="4242142"/>
          </a:xfrm>
          <a:prstGeom prst="rect">
            <a:avLst/>
          </a:prstGeom>
        </p:spPr>
        <p:txBody>
          <a:bodyPr spcFirstLastPara="1" wrap="square" lIns="0" tIns="0" rIns="0" bIns="0" anchor="t" anchorCtr="0">
            <a:noAutofit/>
          </a:bodyPr>
          <a:lstStyle>
            <a:lvl1pPr marL="609585" lvl="0" indent="-457189" rtl="0">
              <a:spcBef>
                <a:spcPts val="0"/>
              </a:spcBef>
              <a:spcAft>
                <a:spcPts val="0"/>
              </a:spcAft>
              <a:buSzPts val="1800"/>
              <a:buChar char="●"/>
              <a:defRPr sz="2400">
                <a:latin typeface="+mn-lt"/>
                <a:cs typeface="Calibri" panose="020F0502020204030204" pitchFamily="34" charset="0"/>
              </a:defRPr>
            </a:lvl1pPr>
            <a:lvl2pPr marL="1219170" lvl="1" indent="-457189" rtl="0">
              <a:spcBef>
                <a:spcPts val="800"/>
              </a:spcBef>
              <a:spcAft>
                <a:spcPts val="0"/>
              </a:spcAft>
              <a:buSzPts val="1800"/>
              <a:buChar char="○"/>
              <a:defRPr sz="2400"/>
            </a:lvl2pPr>
            <a:lvl3pPr marL="1828754" lvl="2" indent="-457189" rtl="0">
              <a:spcBef>
                <a:spcPts val="800"/>
              </a:spcBef>
              <a:spcAft>
                <a:spcPts val="0"/>
              </a:spcAft>
              <a:buSzPts val="1800"/>
              <a:buChar char="■"/>
              <a:defRPr sz="2400"/>
            </a:lvl3pPr>
            <a:lvl4pPr marL="2438339" lvl="3" indent="-457189" rtl="0">
              <a:spcBef>
                <a:spcPts val="800"/>
              </a:spcBef>
              <a:spcAft>
                <a:spcPts val="0"/>
              </a:spcAft>
              <a:buSzPts val="1800"/>
              <a:buChar char="●"/>
              <a:defRPr sz="2400"/>
            </a:lvl4pPr>
            <a:lvl5pPr marL="3047924" lvl="4" indent="-457189" rtl="0">
              <a:spcBef>
                <a:spcPts val="800"/>
              </a:spcBef>
              <a:spcAft>
                <a:spcPts val="0"/>
              </a:spcAft>
              <a:buSzPts val="1800"/>
              <a:buChar char="○"/>
              <a:defRPr sz="2400"/>
            </a:lvl5pPr>
            <a:lvl6pPr marL="3657509" lvl="5" indent="-457189" rtl="0">
              <a:spcBef>
                <a:spcPts val="800"/>
              </a:spcBef>
              <a:spcAft>
                <a:spcPts val="0"/>
              </a:spcAft>
              <a:buSzPts val="1800"/>
              <a:buChar char="■"/>
              <a:defRPr sz="2400"/>
            </a:lvl6pPr>
            <a:lvl7pPr marL="4267093" lvl="6" indent="-457189" rtl="0">
              <a:spcBef>
                <a:spcPts val="800"/>
              </a:spcBef>
              <a:spcAft>
                <a:spcPts val="0"/>
              </a:spcAft>
              <a:buSzPts val="1800"/>
              <a:buChar char="●"/>
              <a:defRPr sz="2400"/>
            </a:lvl7pPr>
            <a:lvl8pPr marL="4876678" lvl="7" indent="-457189" rtl="0">
              <a:spcBef>
                <a:spcPts val="800"/>
              </a:spcBef>
              <a:spcAft>
                <a:spcPts val="0"/>
              </a:spcAft>
              <a:buSzPts val="1800"/>
              <a:buChar char="○"/>
              <a:defRPr sz="2400"/>
            </a:lvl8pPr>
            <a:lvl9pPr marL="5486263" lvl="8" indent="-457189" rtl="0">
              <a:spcBef>
                <a:spcPts val="800"/>
              </a:spcBef>
              <a:spcAft>
                <a:spcPts val="800"/>
              </a:spcAft>
              <a:buSzPts val="1800"/>
              <a:buChar char="■"/>
              <a:defRPr sz="2400"/>
            </a:lvl9pPr>
          </a:lstStyle>
          <a:p>
            <a:endParaRPr dirty="0"/>
          </a:p>
        </p:txBody>
      </p:sp>
      <p:sp>
        <p:nvSpPr>
          <p:cNvPr id="5" name="Google Shape;43;p6">
            <a:extLst>
              <a:ext uri="{FF2B5EF4-FFF2-40B4-BE49-F238E27FC236}">
                <a16:creationId xmlns:a16="http://schemas.microsoft.com/office/drawing/2014/main" id="{E94957DD-6BA5-1F5F-BDEE-D7D86970E0A9}"/>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11" name="Slide Number Placeholder 5">
            <a:extLst>
              <a:ext uri="{FF2B5EF4-FFF2-40B4-BE49-F238E27FC236}">
                <a16:creationId xmlns:a16="http://schemas.microsoft.com/office/drawing/2014/main" id="{D36C937C-4B92-C59B-D756-2236E8A3AE28}"/>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3EDDB2CC-BDF8-8588-4AAC-A004C5BC8292}"/>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B7A948E6-B4A6-067B-6673-6D9A35B52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DD1A07D4-BF78-EBBC-8A2E-5E508C6B79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919583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3 columns" preserve="1" userDrawn="1">
  <p:cSld name="Title + 4 colums">
    <p:spTree>
      <p:nvGrpSpPr>
        <p:cNvPr id="1" name="Shape 47"/>
        <p:cNvGrpSpPr/>
        <p:nvPr/>
      </p:nvGrpSpPr>
      <p:grpSpPr>
        <a:xfrm>
          <a:off x="0" y="0"/>
          <a:ext cx="0" cy="0"/>
          <a:chOff x="0" y="0"/>
          <a:chExt cx="0" cy="0"/>
        </a:xfrm>
      </p:grpSpPr>
      <p:sp>
        <p:nvSpPr>
          <p:cNvPr id="9" name="Segnaposto immagine 8">
            <a:extLst>
              <a:ext uri="{FF2B5EF4-FFF2-40B4-BE49-F238E27FC236}">
                <a16:creationId xmlns:a16="http://schemas.microsoft.com/office/drawing/2014/main" id="{0A8129D4-55DC-62D2-2222-84A2784B6171}"/>
              </a:ext>
            </a:extLst>
          </p:cNvPr>
          <p:cNvSpPr>
            <a:spLocks noGrp="1"/>
          </p:cNvSpPr>
          <p:nvPr>
            <p:ph type="pic" sz="quarter" idx="13"/>
          </p:nvPr>
        </p:nvSpPr>
        <p:spPr>
          <a:xfrm>
            <a:off x="609934" y="1924854"/>
            <a:ext cx="2395809" cy="2150444"/>
          </a:xfrm>
        </p:spPr>
        <p:txBody>
          <a:bodyPr/>
          <a:lstStyle/>
          <a:p>
            <a:endParaRPr lang="en-GB" dirty="0"/>
          </a:p>
        </p:txBody>
      </p:sp>
      <p:sp>
        <p:nvSpPr>
          <p:cNvPr id="10" name="Segnaposto immagine 8">
            <a:extLst>
              <a:ext uri="{FF2B5EF4-FFF2-40B4-BE49-F238E27FC236}">
                <a16:creationId xmlns:a16="http://schemas.microsoft.com/office/drawing/2014/main" id="{1918D65C-027A-D061-333B-C9B9DA09507A}"/>
              </a:ext>
            </a:extLst>
          </p:cNvPr>
          <p:cNvSpPr>
            <a:spLocks noGrp="1"/>
          </p:cNvSpPr>
          <p:nvPr>
            <p:ph type="pic" sz="quarter" idx="14"/>
          </p:nvPr>
        </p:nvSpPr>
        <p:spPr>
          <a:xfrm>
            <a:off x="3469514" y="1924854"/>
            <a:ext cx="2395809" cy="2150444"/>
          </a:xfrm>
        </p:spPr>
        <p:txBody>
          <a:bodyPr/>
          <a:lstStyle/>
          <a:p>
            <a:endParaRPr lang="en-GB"/>
          </a:p>
        </p:txBody>
      </p:sp>
      <p:sp>
        <p:nvSpPr>
          <p:cNvPr id="11" name="Segnaposto immagine 8">
            <a:extLst>
              <a:ext uri="{FF2B5EF4-FFF2-40B4-BE49-F238E27FC236}">
                <a16:creationId xmlns:a16="http://schemas.microsoft.com/office/drawing/2014/main" id="{B76A6D42-4144-3492-40F0-A45E51FEC142}"/>
              </a:ext>
            </a:extLst>
          </p:cNvPr>
          <p:cNvSpPr>
            <a:spLocks noGrp="1"/>
          </p:cNvSpPr>
          <p:nvPr>
            <p:ph type="pic" sz="quarter" idx="15"/>
          </p:nvPr>
        </p:nvSpPr>
        <p:spPr>
          <a:xfrm>
            <a:off x="6327482" y="1924854"/>
            <a:ext cx="2395809" cy="2150444"/>
          </a:xfrm>
        </p:spPr>
        <p:txBody>
          <a:bodyPr/>
          <a:lstStyle/>
          <a:p>
            <a:endParaRPr lang="en-GB"/>
          </a:p>
        </p:txBody>
      </p:sp>
      <p:sp>
        <p:nvSpPr>
          <p:cNvPr id="12" name="Segnaposto immagine 8">
            <a:extLst>
              <a:ext uri="{FF2B5EF4-FFF2-40B4-BE49-F238E27FC236}">
                <a16:creationId xmlns:a16="http://schemas.microsoft.com/office/drawing/2014/main" id="{F9535ADE-039C-510F-9E3D-29C9CE09359E}"/>
              </a:ext>
            </a:extLst>
          </p:cNvPr>
          <p:cNvSpPr>
            <a:spLocks noGrp="1"/>
          </p:cNvSpPr>
          <p:nvPr>
            <p:ph type="pic" sz="quarter" idx="16"/>
          </p:nvPr>
        </p:nvSpPr>
        <p:spPr>
          <a:xfrm>
            <a:off x="9187063" y="1924854"/>
            <a:ext cx="2395809" cy="2150444"/>
          </a:xfrm>
        </p:spPr>
        <p:txBody>
          <a:bodyPr/>
          <a:lstStyle/>
          <a:p>
            <a:endParaRPr lang="en-GB"/>
          </a:p>
        </p:txBody>
      </p:sp>
      <p:sp>
        <p:nvSpPr>
          <p:cNvPr id="18" name="Segnaposto testo 17">
            <a:extLst>
              <a:ext uri="{FF2B5EF4-FFF2-40B4-BE49-F238E27FC236}">
                <a16:creationId xmlns:a16="http://schemas.microsoft.com/office/drawing/2014/main" id="{EF6E8857-65F9-7171-0337-E160055508E8}"/>
              </a:ext>
            </a:extLst>
          </p:cNvPr>
          <p:cNvSpPr>
            <a:spLocks noGrp="1"/>
          </p:cNvSpPr>
          <p:nvPr>
            <p:ph type="body" sz="quarter" idx="17"/>
          </p:nvPr>
        </p:nvSpPr>
        <p:spPr>
          <a:xfrm>
            <a:off x="609599" y="4291145"/>
            <a:ext cx="2395809" cy="1272512"/>
          </a:xfrm>
        </p:spPr>
        <p:txBody>
          <a:bodyPr>
            <a:noAutofit/>
          </a:bodyPr>
          <a:lstStyle>
            <a:lvl1pPr marL="0" indent="0" algn="ctr">
              <a:buNone/>
              <a:defRPr sz="1600"/>
            </a:lvl1pPr>
            <a:lvl2pPr>
              <a:defRPr sz="1200"/>
            </a:lvl2pPr>
            <a:lvl3pPr>
              <a:defRPr sz="1200"/>
            </a:lvl3pPr>
            <a:lvl4pPr>
              <a:defRPr sz="1200"/>
            </a:lvl4pPr>
            <a:lvl5pPr>
              <a:defRPr sz="1200"/>
            </a:lvl5pPr>
          </a:lstStyle>
          <a:p>
            <a:pPr lvl="0"/>
            <a:endParaRPr lang="en-GB" dirty="0"/>
          </a:p>
        </p:txBody>
      </p:sp>
      <p:sp>
        <p:nvSpPr>
          <p:cNvPr id="19" name="Segnaposto testo 17">
            <a:extLst>
              <a:ext uri="{FF2B5EF4-FFF2-40B4-BE49-F238E27FC236}">
                <a16:creationId xmlns:a16="http://schemas.microsoft.com/office/drawing/2014/main" id="{5941CDA5-6C3C-AFBF-4676-C11445364B86}"/>
              </a:ext>
            </a:extLst>
          </p:cNvPr>
          <p:cNvSpPr>
            <a:spLocks noGrp="1"/>
          </p:cNvSpPr>
          <p:nvPr>
            <p:ph type="body" sz="quarter" idx="18"/>
          </p:nvPr>
        </p:nvSpPr>
        <p:spPr>
          <a:xfrm>
            <a:off x="3469514" y="4291145"/>
            <a:ext cx="2395809" cy="1272512"/>
          </a:xfrm>
        </p:spPr>
        <p:txBody>
          <a:bodyPr>
            <a:noAutofit/>
          </a:bodyPr>
          <a:lstStyle>
            <a:lvl1pPr marL="0" indent="0" algn="ctr">
              <a:buNone/>
              <a:defRPr sz="1600"/>
            </a:lvl1pPr>
            <a:lvl2pPr>
              <a:defRPr sz="1200"/>
            </a:lvl2pPr>
            <a:lvl3pPr>
              <a:defRPr sz="1200"/>
            </a:lvl3pPr>
            <a:lvl4pPr>
              <a:defRPr sz="1200"/>
            </a:lvl4pPr>
            <a:lvl5pPr>
              <a:defRPr sz="1200"/>
            </a:lvl5pPr>
          </a:lstStyle>
          <a:p>
            <a:pPr lvl="0"/>
            <a:endParaRPr lang="en-GB" dirty="0"/>
          </a:p>
        </p:txBody>
      </p:sp>
      <p:sp>
        <p:nvSpPr>
          <p:cNvPr id="20" name="Segnaposto testo 17">
            <a:extLst>
              <a:ext uri="{FF2B5EF4-FFF2-40B4-BE49-F238E27FC236}">
                <a16:creationId xmlns:a16="http://schemas.microsoft.com/office/drawing/2014/main" id="{2A4D1BE1-0480-E586-6486-A1EF9AF9D7E5}"/>
              </a:ext>
            </a:extLst>
          </p:cNvPr>
          <p:cNvSpPr>
            <a:spLocks noGrp="1"/>
          </p:cNvSpPr>
          <p:nvPr>
            <p:ph type="body" sz="quarter" idx="19"/>
          </p:nvPr>
        </p:nvSpPr>
        <p:spPr>
          <a:xfrm>
            <a:off x="6326679" y="4291145"/>
            <a:ext cx="2395809" cy="1272512"/>
          </a:xfrm>
        </p:spPr>
        <p:txBody>
          <a:bodyPr>
            <a:noAutofit/>
          </a:bodyPr>
          <a:lstStyle>
            <a:lvl1pPr marL="0" indent="0" algn="ctr">
              <a:buNone/>
              <a:defRPr sz="1600"/>
            </a:lvl1pPr>
            <a:lvl2pPr>
              <a:defRPr sz="1200"/>
            </a:lvl2pPr>
            <a:lvl3pPr>
              <a:defRPr sz="1200"/>
            </a:lvl3pPr>
            <a:lvl4pPr>
              <a:defRPr sz="1200"/>
            </a:lvl4pPr>
            <a:lvl5pPr>
              <a:defRPr sz="1200"/>
            </a:lvl5pPr>
          </a:lstStyle>
          <a:p>
            <a:pPr lvl="0"/>
            <a:endParaRPr lang="en-GB" dirty="0"/>
          </a:p>
        </p:txBody>
      </p:sp>
      <p:sp>
        <p:nvSpPr>
          <p:cNvPr id="21" name="Segnaposto testo 17">
            <a:extLst>
              <a:ext uri="{FF2B5EF4-FFF2-40B4-BE49-F238E27FC236}">
                <a16:creationId xmlns:a16="http://schemas.microsoft.com/office/drawing/2014/main" id="{8CD0C6E0-84CE-2319-9B6D-E81DA1B60F56}"/>
              </a:ext>
            </a:extLst>
          </p:cNvPr>
          <p:cNvSpPr>
            <a:spLocks noGrp="1"/>
          </p:cNvSpPr>
          <p:nvPr>
            <p:ph type="body" sz="quarter" idx="20"/>
          </p:nvPr>
        </p:nvSpPr>
        <p:spPr>
          <a:xfrm>
            <a:off x="9183844" y="4295983"/>
            <a:ext cx="2395809" cy="1272512"/>
          </a:xfrm>
        </p:spPr>
        <p:txBody>
          <a:bodyPr>
            <a:noAutofit/>
          </a:bodyPr>
          <a:lstStyle>
            <a:lvl1pPr marL="0" indent="0" algn="ctr">
              <a:buNone/>
              <a:defRPr sz="1600"/>
            </a:lvl1pPr>
            <a:lvl2pPr>
              <a:defRPr sz="1200"/>
            </a:lvl2pPr>
            <a:lvl3pPr>
              <a:defRPr sz="1200"/>
            </a:lvl3pPr>
            <a:lvl4pPr>
              <a:defRPr sz="1200"/>
            </a:lvl4pPr>
            <a:lvl5pPr>
              <a:defRPr sz="1200"/>
            </a:lvl5pPr>
          </a:lstStyle>
          <a:p>
            <a:pPr lvl="0"/>
            <a:endParaRPr lang="en-GB" dirty="0"/>
          </a:p>
        </p:txBody>
      </p:sp>
      <p:sp>
        <p:nvSpPr>
          <p:cNvPr id="5" name="Google Shape;43;p6">
            <a:extLst>
              <a:ext uri="{FF2B5EF4-FFF2-40B4-BE49-F238E27FC236}">
                <a16:creationId xmlns:a16="http://schemas.microsoft.com/office/drawing/2014/main" id="{FEA97FFC-AE00-D527-3685-97E09B17F614}"/>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14" name="Slide Number Placeholder 5">
            <a:extLst>
              <a:ext uri="{FF2B5EF4-FFF2-40B4-BE49-F238E27FC236}">
                <a16:creationId xmlns:a16="http://schemas.microsoft.com/office/drawing/2014/main" id="{BC2977F4-E552-1777-04FB-E9A38496B378}"/>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36C7A10D-0EC5-213D-04E0-A7C9D9FD063A}"/>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9C7E14F0-2711-3F25-2340-412A2AEF0C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E9CDCC65-BADA-07AE-9835-65484F36774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185311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preserve="1" userDrawn="1">
  <p:cSld name="Title only">
    <p:spTree>
      <p:nvGrpSpPr>
        <p:cNvPr id="1" name="Shape 57"/>
        <p:cNvGrpSpPr/>
        <p:nvPr/>
      </p:nvGrpSpPr>
      <p:grpSpPr>
        <a:xfrm>
          <a:off x="0" y="0"/>
          <a:ext cx="0" cy="0"/>
          <a:chOff x="0" y="0"/>
          <a:chExt cx="0" cy="0"/>
        </a:xfrm>
      </p:grpSpPr>
      <p:sp>
        <p:nvSpPr>
          <p:cNvPr id="4" name="Google Shape;43;p6">
            <a:extLst>
              <a:ext uri="{FF2B5EF4-FFF2-40B4-BE49-F238E27FC236}">
                <a16:creationId xmlns:a16="http://schemas.microsoft.com/office/drawing/2014/main" id="{3EA769FC-9D17-3C85-95D4-C9E76F8F714B}"/>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15" name="Slide Number Placeholder 5">
            <a:extLst>
              <a:ext uri="{FF2B5EF4-FFF2-40B4-BE49-F238E27FC236}">
                <a16:creationId xmlns:a16="http://schemas.microsoft.com/office/drawing/2014/main" id="{C7419015-35FA-E14E-81DE-0510E332F1A0}"/>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C6DE781C-FA3E-5D71-1AEC-CED8FEDBA8FF}"/>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AE017E46-8462-FA6F-711E-39CDE9CEEF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5" name="Elemento grafico 4">
            <a:extLst>
              <a:ext uri="{FF2B5EF4-FFF2-40B4-BE49-F238E27FC236}">
                <a16:creationId xmlns:a16="http://schemas.microsoft.com/office/drawing/2014/main" id="{1CB5803C-DA83-5D29-3C20-60DAFCBFA49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1110510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reserve="1" userDrawn="1">
  <p:cSld name="Image">
    <p:spTree>
      <p:nvGrpSpPr>
        <p:cNvPr id="1" name="Shape 64"/>
        <p:cNvGrpSpPr/>
        <p:nvPr/>
      </p:nvGrpSpPr>
      <p:grpSpPr>
        <a:xfrm>
          <a:off x="0" y="0"/>
          <a:ext cx="0" cy="0"/>
          <a:chOff x="0" y="0"/>
          <a:chExt cx="0" cy="0"/>
        </a:xfrm>
      </p:grpSpPr>
      <p:sp>
        <p:nvSpPr>
          <p:cNvPr id="3" name="Segnaposto immagine 2">
            <a:extLst>
              <a:ext uri="{FF2B5EF4-FFF2-40B4-BE49-F238E27FC236}">
                <a16:creationId xmlns:a16="http://schemas.microsoft.com/office/drawing/2014/main" id="{BED0A047-5DDB-BD3C-75F6-79DA4837FEE9}"/>
              </a:ext>
            </a:extLst>
          </p:cNvPr>
          <p:cNvSpPr>
            <a:spLocks noGrp="1"/>
          </p:cNvSpPr>
          <p:nvPr>
            <p:ph type="pic" sz="quarter" idx="13"/>
          </p:nvPr>
        </p:nvSpPr>
        <p:spPr>
          <a:xfrm>
            <a:off x="0" y="0"/>
            <a:ext cx="12192000" cy="6858000"/>
          </a:xfrm>
        </p:spPr>
        <p:txBody>
          <a:bodyPr/>
          <a:lstStyle/>
          <a:p>
            <a:endParaRPr lang="en-GB"/>
          </a:p>
        </p:txBody>
      </p:sp>
      <p:sp>
        <p:nvSpPr>
          <p:cNvPr id="69" name="Google Shape;69;p9"/>
          <p:cNvSpPr txBox="1">
            <a:spLocks noGrp="1"/>
          </p:cNvSpPr>
          <p:nvPr>
            <p:ph type="body" idx="1"/>
          </p:nvPr>
        </p:nvSpPr>
        <p:spPr>
          <a:xfrm>
            <a:off x="609934" y="5875067"/>
            <a:ext cx="10972132" cy="400000"/>
          </a:xfrm>
          <a:prstGeom prst="rect">
            <a:avLst/>
          </a:prstGeom>
        </p:spPr>
        <p:txBody>
          <a:bodyPr spcFirstLastPara="1" wrap="square" lIns="0" tIns="0" rIns="0" bIns="0" anchor="b" anchorCtr="0">
            <a:noAutofit/>
          </a:bodyPr>
          <a:lstStyle>
            <a:lvl1pPr marL="609585" lvl="0" indent="-304792" rtl="0">
              <a:spcBef>
                <a:spcPts val="0"/>
              </a:spcBef>
              <a:spcAft>
                <a:spcPts val="800"/>
              </a:spcAft>
              <a:buClr>
                <a:schemeClr val="accent2"/>
              </a:buClr>
              <a:buSzPts val="1800"/>
              <a:buNone/>
              <a:defRPr sz="2400">
                <a:solidFill>
                  <a:srgbClr val="FFBE00"/>
                </a:solidFill>
                <a:latin typeface="+mn-lt"/>
                <a:cs typeface="Calibri" panose="020F0502020204030204" pitchFamily="34" charset="0"/>
              </a:defRPr>
            </a:lvl1pPr>
          </a:lstStyle>
          <a:p>
            <a:endParaRPr dirty="0"/>
          </a:p>
        </p:txBody>
      </p:sp>
    </p:spTree>
    <p:extLst>
      <p:ext uri="{BB962C8B-B14F-4D97-AF65-F5344CB8AC3E}">
        <p14:creationId xmlns:p14="http://schemas.microsoft.com/office/powerpoint/2010/main" val="241852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2 columns" preserve="1" userDrawn="1">
  <p:cSld name="Small img">
    <p:spTree>
      <p:nvGrpSpPr>
        <p:cNvPr id="1" name="Shape 38"/>
        <p:cNvGrpSpPr/>
        <p:nvPr/>
      </p:nvGrpSpPr>
      <p:grpSpPr>
        <a:xfrm>
          <a:off x="0" y="0"/>
          <a:ext cx="0" cy="0"/>
          <a:chOff x="0" y="0"/>
          <a:chExt cx="0" cy="0"/>
        </a:xfrm>
      </p:grpSpPr>
      <p:sp>
        <p:nvSpPr>
          <p:cNvPr id="43" name="Google Shape;43;p6"/>
          <p:cNvSpPr txBox="1">
            <a:spLocks noGrp="1"/>
          </p:cNvSpPr>
          <p:nvPr>
            <p:ph type="title"/>
          </p:nvPr>
        </p:nvSpPr>
        <p:spPr>
          <a:xfrm>
            <a:off x="609934" y="524733"/>
            <a:ext cx="5380050" cy="1502850"/>
          </a:xfrm>
          <a:prstGeom prst="rect">
            <a:avLst/>
          </a:prstGeom>
        </p:spPr>
        <p:txBody>
          <a:bodyPr spcFirstLastPara="1" wrap="square" lIns="0" tIns="0" rIns="0" bIns="0" anchor="t" anchorCtr="0">
            <a:noAutofit/>
          </a:bodyPr>
          <a:lstStyle>
            <a:lvl1pPr lvl="0" rtl="0">
              <a:spcBef>
                <a:spcPts val="0"/>
              </a:spcBef>
              <a:spcAft>
                <a:spcPts val="0"/>
              </a:spcAft>
              <a:buSzPts val="3000"/>
              <a:buNone/>
              <a:defRPr>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44" name="Google Shape;44;p6"/>
          <p:cNvSpPr txBox="1">
            <a:spLocks noGrp="1"/>
          </p:cNvSpPr>
          <p:nvPr>
            <p:ph type="body" idx="1"/>
          </p:nvPr>
        </p:nvSpPr>
        <p:spPr>
          <a:xfrm>
            <a:off x="609934" y="2199861"/>
            <a:ext cx="5059346" cy="3959202"/>
          </a:xfrm>
          <a:prstGeom prst="rect">
            <a:avLst/>
          </a:prstGeom>
        </p:spPr>
        <p:txBody>
          <a:bodyPr spcFirstLastPara="1" wrap="square" lIns="0" tIns="0" rIns="0" bIns="0" anchor="t" anchorCtr="0">
            <a:noAutofit/>
          </a:bodyPr>
          <a:lstStyle>
            <a:lvl1pPr marL="609585" lvl="0" indent="-474121" rtl="0">
              <a:spcBef>
                <a:spcPts val="0"/>
              </a:spcBef>
              <a:spcAft>
                <a:spcPts val="0"/>
              </a:spcAft>
              <a:buSzPts val="2000"/>
              <a:buChar char="●"/>
              <a:defRPr sz="2400">
                <a:latin typeface="+mn-lt"/>
                <a:cs typeface="Calibri" panose="020F0502020204030204" pitchFamily="34" charset="0"/>
              </a:defRPr>
            </a:lvl1pPr>
            <a:lvl2pPr marL="1219170" lvl="1" indent="-474121" rtl="0">
              <a:spcBef>
                <a:spcPts val="800"/>
              </a:spcBef>
              <a:spcAft>
                <a:spcPts val="0"/>
              </a:spcAft>
              <a:buSzPts val="2000"/>
              <a:buChar char="○"/>
              <a:defRPr sz="2667"/>
            </a:lvl2pPr>
            <a:lvl3pPr marL="1828754" lvl="2" indent="-474121" rtl="0">
              <a:spcBef>
                <a:spcPts val="800"/>
              </a:spcBef>
              <a:spcAft>
                <a:spcPts val="0"/>
              </a:spcAft>
              <a:buSzPts val="2000"/>
              <a:buChar char="■"/>
              <a:defRPr sz="2667"/>
            </a:lvl3pPr>
            <a:lvl4pPr marL="2438339" lvl="3" indent="-474121" rtl="0">
              <a:spcBef>
                <a:spcPts val="800"/>
              </a:spcBef>
              <a:spcAft>
                <a:spcPts val="0"/>
              </a:spcAft>
              <a:buSzPts val="2000"/>
              <a:buChar char="●"/>
              <a:defRPr sz="2667"/>
            </a:lvl4pPr>
            <a:lvl5pPr marL="3047924" lvl="4" indent="-474121" rtl="0">
              <a:spcBef>
                <a:spcPts val="800"/>
              </a:spcBef>
              <a:spcAft>
                <a:spcPts val="0"/>
              </a:spcAft>
              <a:buSzPts val="2000"/>
              <a:buChar char="○"/>
              <a:defRPr sz="2667"/>
            </a:lvl5pPr>
            <a:lvl6pPr marL="3657509" lvl="5" indent="-474121" rtl="0">
              <a:spcBef>
                <a:spcPts val="800"/>
              </a:spcBef>
              <a:spcAft>
                <a:spcPts val="0"/>
              </a:spcAft>
              <a:buSzPts val="2000"/>
              <a:buChar char="■"/>
              <a:defRPr sz="2667"/>
            </a:lvl6pPr>
            <a:lvl7pPr marL="4267093" lvl="6" indent="-474121" rtl="0">
              <a:spcBef>
                <a:spcPts val="800"/>
              </a:spcBef>
              <a:spcAft>
                <a:spcPts val="0"/>
              </a:spcAft>
              <a:buSzPts val="2000"/>
              <a:buChar char="●"/>
              <a:defRPr sz="2667"/>
            </a:lvl7pPr>
            <a:lvl8pPr marL="4876678" lvl="7" indent="-474121" rtl="0">
              <a:spcBef>
                <a:spcPts val="800"/>
              </a:spcBef>
              <a:spcAft>
                <a:spcPts val="0"/>
              </a:spcAft>
              <a:buSzPts val="2000"/>
              <a:buChar char="○"/>
              <a:defRPr sz="2667"/>
            </a:lvl8pPr>
            <a:lvl9pPr marL="5486263" lvl="8" indent="-474121" rtl="0">
              <a:spcBef>
                <a:spcPts val="800"/>
              </a:spcBef>
              <a:spcAft>
                <a:spcPts val="800"/>
              </a:spcAft>
              <a:buSzPts val="2000"/>
              <a:buChar char="■"/>
              <a:defRPr sz="2667"/>
            </a:lvl9pPr>
          </a:lstStyle>
          <a:p>
            <a:endParaRPr dirty="0"/>
          </a:p>
        </p:txBody>
      </p:sp>
      <p:sp>
        <p:nvSpPr>
          <p:cNvPr id="2" name="Segnaposto immagine 2">
            <a:extLst>
              <a:ext uri="{FF2B5EF4-FFF2-40B4-BE49-F238E27FC236}">
                <a16:creationId xmlns:a16="http://schemas.microsoft.com/office/drawing/2014/main" id="{08566262-D441-F67D-9953-C3882305DF05}"/>
              </a:ext>
            </a:extLst>
          </p:cNvPr>
          <p:cNvSpPr>
            <a:spLocks noGrp="1"/>
          </p:cNvSpPr>
          <p:nvPr>
            <p:ph type="pic" sz="quarter" idx="13"/>
          </p:nvPr>
        </p:nvSpPr>
        <p:spPr>
          <a:xfrm>
            <a:off x="6416929" y="315623"/>
            <a:ext cx="5475715" cy="5843440"/>
          </a:xfrm>
        </p:spPr>
        <p:txBody>
          <a:bodyPr/>
          <a:lstStyle/>
          <a:p>
            <a:endParaRPr lang="en-GB"/>
          </a:p>
        </p:txBody>
      </p:sp>
      <p:sp>
        <p:nvSpPr>
          <p:cNvPr id="14" name="Slide Number Placeholder 5">
            <a:extLst>
              <a:ext uri="{FF2B5EF4-FFF2-40B4-BE49-F238E27FC236}">
                <a16:creationId xmlns:a16="http://schemas.microsoft.com/office/drawing/2014/main" id="{946959C9-887F-53B8-7753-96BA0AFCA045}"/>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3" name="CasellaDiTesto 2">
            <a:extLst>
              <a:ext uri="{FF2B5EF4-FFF2-40B4-BE49-F238E27FC236}">
                <a16:creationId xmlns:a16="http://schemas.microsoft.com/office/drawing/2014/main" id="{A727447D-A4B2-1A32-C65B-B70357957933}"/>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4" name="Immagine 3" descr="EU_flag.jpg">
            <a:extLst>
              <a:ext uri="{FF2B5EF4-FFF2-40B4-BE49-F238E27FC236}">
                <a16:creationId xmlns:a16="http://schemas.microsoft.com/office/drawing/2014/main" id="{2C69ED61-DDAC-41C9-F311-7066D4CFA8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5" name="Elemento grafico 4">
            <a:extLst>
              <a:ext uri="{FF2B5EF4-FFF2-40B4-BE49-F238E27FC236}">
                <a16:creationId xmlns:a16="http://schemas.microsoft.com/office/drawing/2014/main" id="{68AC03D8-004E-F772-1C17-2188DB0F447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721842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reserve="1" userDrawn="1">
  <p:cSld name="Title+diagram">
    <p:spTree>
      <p:nvGrpSpPr>
        <p:cNvPr id="1" name="Shape 57"/>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6D4E73D0-A4B2-3D4E-38B0-93F7340A250A}"/>
              </a:ext>
            </a:extLst>
          </p:cNvPr>
          <p:cNvSpPr>
            <a:spLocks noGrp="1"/>
          </p:cNvSpPr>
          <p:nvPr>
            <p:ph sz="quarter" idx="13"/>
          </p:nvPr>
        </p:nvSpPr>
        <p:spPr>
          <a:xfrm>
            <a:off x="609599" y="1710237"/>
            <a:ext cx="10972131" cy="4207238"/>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5" name="Google Shape;43;p6">
            <a:extLst>
              <a:ext uri="{FF2B5EF4-FFF2-40B4-BE49-F238E27FC236}">
                <a16:creationId xmlns:a16="http://schemas.microsoft.com/office/drawing/2014/main" id="{CDE2ABB9-C9BF-9835-8C98-4FB9DCD3B903}"/>
              </a:ext>
            </a:extLst>
          </p:cNvPr>
          <p:cNvSpPr txBox="1">
            <a:spLocks noGrp="1"/>
          </p:cNvSpPr>
          <p:nvPr>
            <p:ph type="title"/>
          </p:nvPr>
        </p:nvSpPr>
        <p:spPr>
          <a:xfrm>
            <a:off x="609934" y="504624"/>
            <a:ext cx="10972132" cy="528400"/>
          </a:xfrm>
          <a:prstGeom prst="rect">
            <a:avLst/>
          </a:prstGeom>
        </p:spPr>
        <p:txBody>
          <a:bodyPr spcFirstLastPara="1" wrap="square" lIns="0" tIns="0" rIns="0" bIns="0" anchor="b" anchorCtr="0">
            <a:noAutofit/>
          </a:bodyPr>
          <a:lstStyle>
            <a:lvl1pPr lvl="0" rtl="0">
              <a:spcBef>
                <a:spcPts val="0"/>
              </a:spcBef>
              <a:spcAft>
                <a:spcPts val="0"/>
              </a:spcAft>
              <a:buSzPts val="3000"/>
              <a:buNone/>
              <a:defRPr>
                <a:solidFill>
                  <a:srgbClr val="2953F3"/>
                </a:solidFill>
                <a:latin typeface="+mj-lt"/>
                <a:cs typeface="Calibri" panose="020F0502020204030204" pitchFamily="34" charset="0"/>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dirty="0"/>
          </a:p>
        </p:txBody>
      </p:sp>
      <p:sp>
        <p:nvSpPr>
          <p:cNvPr id="11" name="Slide Number Placeholder 5">
            <a:extLst>
              <a:ext uri="{FF2B5EF4-FFF2-40B4-BE49-F238E27FC236}">
                <a16:creationId xmlns:a16="http://schemas.microsoft.com/office/drawing/2014/main" id="{1D748FC0-7C44-567B-E6ED-FB7E4B3B910A}"/>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EFB90555-C23C-DA3C-02E1-EA4EF25ADBB1}"/>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726B7069-091B-F66D-5997-30B3BE9A0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459C80EA-8D72-7C21-46E9-043893EED5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1289711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reserve="1" userDrawn="1">
  <p:cSld name="Graph">
    <p:spTree>
      <p:nvGrpSpPr>
        <p:cNvPr id="1" name="Shape 64"/>
        <p:cNvGrpSpPr/>
        <p:nvPr/>
      </p:nvGrpSpPr>
      <p:grpSpPr>
        <a:xfrm>
          <a:off x="0" y="0"/>
          <a:ext cx="0" cy="0"/>
          <a:chOff x="0" y="0"/>
          <a:chExt cx="0" cy="0"/>
        </a:xfrm>
      </p:grpSpPr>
      <p:sp>
        <p:nvSpPr>
          <p:cNvPr id="69" name="Google Shape;69;p9"/>
          <p:cNvSpPr txBox="1">
            <a:spLocks noGrp="1"/>
          </p:cNvSpPr>
          <p:nvPr>
            <p:ph type="body" idx="1"/>
          </p:nvPr>
        </p:nvSpPr>
        <p:spPr>
          <a:xfrm>
            <a:off x="609934" y="5424711"/>
            <a:ext cx="10972132" cy="400000"/>
          </a:xfrm>
          <a:prstGeom prst="rect">
            <a:avLst/>
          </a:prstGeom>
        </p:spPr>
        <p:txBody>
          <a:bodyPr spcFirstLastPara="1" wrap="square" lIns="0" tIns="0" rIns="0" bIns="0" anchor="t" anchorCtr="0">
            <a:noAutofit/>
          </a:bodyPr>
          <a:lstStyle>
            <a:lvl1pPr marL="0" lvl="0" indent="0" rtl="0">
              <a:spcBef>
                <a:spcPts val="0"/>
              </a:spcBef>
              <a:spcAft>
                <a:spcPts val="800"/>
              </a:spcAft>
              <a:buClr>
                <a:schemeClr val="accent2"/>
              </a:buClr>
              <a:buSzPts val="1800"/>
              <a:buFont typeface="Arial" panose="020B0604020202020204" pitchFamily="34" charset="0"/>
              <a:buNone/>
              <a:defRPr sz="1800">
                <a:solidFill>
                  <a:srgbClr val="000000"/>
                </a:solidFill>
                <a:latin typeface="+mn-lt"/>
                <a:cs typeface="Calibri" panose="020F0502020204030204" pitchFamily="34" charset="0"/>
              </a:defRPr>
            </a:lvl1pPr>
          </a:lstStyle>
          <a:p>
            <a:endParaRPr dirty="0"/>
          </a:p>
        </p:txBody>
      </p:sp>
      <p:sp>
        <p:nvSpPr>
          <p:cNvPr id="4" name="Segnaposto contenuto 3">
            <a:extLst>
              <a:ext uri="{FF2B5EF4-FFF2-40B4-BE49-F238E27FC236}">
                <a16:creationId xmlns:a16="http://schemas.microsoft.com/office/drawing/2014/main" id="{3947352F-5681-5B32-5816-086351534623}"/>
              </a:ext>
            </a:extLst>
          </p:cNvPr>
          <p:cNvSpPr>
            <a:spLocks noGrp="1"/>
          </p:cNvSpPr>
          <p:nvPr>
            <p:ph sz="quarter" idx="13"/>
          </p:nvPr>
        </p:nvSpPr>
        <p:spPr>
          <a:xfrm>
            <a:off x="609934" y="582933"/>
            <a:ext cx="10852496" cy="4823389"/>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15" name="Slide Number Placeholder 5">
            <a:extLst>
              <a:ext uri="{FF2B5EF4-FFF2-40B4-BE49-F238E27FC236}">
                <a16:creationId xmlns:a16="http://schemas.microsoft.com/office/drawing/2014/main" id="{9A9D9E8C-312F-C286-3D06-93BA30615825}"/>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B5B28F7A-A16D-DAEB-79F7-28B790F915C0}"/>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073C97DB-F87B-7BF2-A215-6BDC433AB7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5" name="Elemento grafico 4">
            <a:extLst>
              <a:ext uri="{FF2B5EF4-FFF2-40B4-BE49-F238E27FC236}">
                <a16:creationId xmlns:a16="http://schemas.microsoft.com/office/drawing/2014/main" id="{C9836B90-DDBB-F052-4265-5C2CCDE762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319959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71"/>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8A5C6C2-4BE5-E899-A0C4-3CD073D6A695}"/>
              </a:ext>
            </a:extLst>
          </p:cNvPr>
          <p:cNvSpPr>
            <a:spLocks noGrp="1"/>
          </p:cNvSpPr>
          <p:nvPr>
            <p:ph type="sldNum" sz="quarter" idx="4"/>
          </p:nvPr>
        </p:nvSpPr>
        <p:spPr>
          <a:xfrm>
            <a:off x="11169831" y="6159063"/>
            <a:ext cx="683623" cy="698937"/>
          </a:xfrm>
          <a:prstGeom prst="rect">
            <a:avLst/>
          </a:prstGeom>
        </p:spPr>
        <p:txBody>
          <a:bodyPr vert="horz" lIns="91440" tIns="45720" rIns="0" bIns="72000" rtlCol="0" anchor="ctr"/>
          <a:lstStyle>
            <a:lvl1pPr algn="r">
              <a:defRPr sz="1200" b="0" i="0">
                <a:solidFill>
                  <a:schemeClr val="bg1">
                    <a:lumMod val="65000"/>
                  </a:schemeClr>
                </a:solidFill>
                <a:latin typeface="+mn-lt"/>
                <a:ea typeface="Inter" panose="020B0502030000000004" pitchFamily="34" charset="0"/>
              </a:defRPr>
            </a:lvl1pPr>
          </a:lstStyle>
          <a:p>
            <a:fld id="{89EE281A-F944-2A4E-ADD4-0BA89AF575CE}" type="slidenum">
              <a:rPr lang="it-IT" smtClean="0"/>
              <a:pPr/>
              <a:t>‹N›</a:t>
            </a:fld>
            <a:endParaRPr lang="it-IT" dirty="0"/>
          </a:p>
        </p:txBody>
      </p:sp>
      <p:sp>
        <p:nvSpPr>
          <p:cNvPr id="2" name="CasellaDiTesto 1">
            <a:extLst>
              <a:ext uri="{FF2B5EF4-FFF2-40B4-BE49-F238E27FC236}">
                <a16:creationId xmlns:a16="http://schemas.microsoft.com/office/drawing/2014/main" id="{78A084BC-C046-8A10-92A6-79BD116BC3A0}"/>
              </a:ext>
            </a:extLst>
          </p:cNvPr>
          <p:cNvSpPr txBox="1"/>
          <p:nvPr userDrawn="1"/>
        </p:nvSpPr>
        <p:spPr>
          <a:xfrm>
            <a:off x="2759385" y="6379879"/>
            <a:ext cx="5169770" cy="24622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b="0" i="0" dirty="0" err="1">
                <a:solidFill>
                  <a:srgbClr val="999999"/>
                </a:solidFill>
                <a:effectLst/>
                <a:latin typeface="Aptos" panose="020B0004020202020204" pitchFamily="34" charset="0"/>
              </a:rPr>
              <a:t>Funded</a:t>
            </a:r>
            <a:r>
              <a:rPr lang="it-IT" sz="1000" b="0" i="0" dirty="0">
                <a:solidFill>
                  <a:srgbClr val="999999"/>
                </a:solidFill>
                <a:effectLst/>
                <a:latin typeface="Aptos" panose="020B0004020202020204" pitchFamily="34" charset="0"/>
              </a:rPr>
              <a:t> by the </a:t>
            </a:r>
            <a:r>
              <a:rPr lang="it-IT" sz="1000" b="0" i="0" dirty="0" err="1">
                <a:solidFill>
                  <a:srgbClr val="999999"/>
                </a:solidFill>
                <a:effectLst/>
                <a:latin typeface="Aptos" panose="020B0004020202020204" pitchFamily="34" charset="0"/>
              </a:rPr>
              <a:t>European</a:t>
            </a:r>
            <a:r>
              <a:rPr lang="it-IT" sz="1000" b="0" i="0" dirty="0">
                <a:solidFill>
                  <a:srgbClr val="999999"/>
                </a:solidFill>
                <a:effectLst/>
                <a:latin typeface="Aptos" panose="020B0004020202020204" pitchFamily="34" charset="0"/>
              </a:rPr>
              <a:t> Union</a:t>
            </a:r>
            <a:endParaRPr lang="en-GB" sz="1000" b="0" dirty="0">
              <a:solidFill>
                <a:schemeClr val="bg1">
                  <a:lumMod val="75000"/>
                </a:schemeClr>
              </a:solidFill>
              <a:latin typeface="+mn-lt"/>
              <a:cs typeface="Calibri" panose="020F0502020204030204" pitchFamily="34" charset="0"/>
            </a:endParaRPr>
          </a:p>
        </p:txBody>
      </p:sp>
      <p:pic>
        <p:nvPicPr>
          <p:cNvPr id="3" name="Immagine 2" descr="EU_flag.jpg">
            <a:extLst>
              <a:ext uri="{FF2B5EF4-FFF2-40B4-BE49-F238E27FC236}">
                <a16:creationId xmlns:a16="http://schemas.microsoft.com/office/drawing/2014/main" id="{FA3FEFD8-8350-F4E5-1307-8C1547E3D0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2025" y="6346103"/>
            <a:ext cx="475370" cy="313776"/>
          </a:xfrm>
          <a:prstGeom prst="rect">
            <a:avLst/>
          </a:prstGeom>
          <a:ln>
            <a:solidFill>
              <a:schemeClr val="bg1"/>
            </a:solidFill>
          </a:ln>
        </p:spPr>
      </p:pic>
      <p:pic>
        <p:nvPicPr>
          <p:cNvPr id="4" name="Elemento grafico 3">
            <a:extLst>
              <a:ext uri="{FF2B5EF4-FFF2-40B4-BE49-F238E27FC236}">
                <a16:creationId xmlns:a16="http://schemas.microsoft.com/office/drawing/2014/main" id="{0DDFF656-561F-1706-6D44-C93AD7F1D03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8437" y="6278258"/>
            <a:ext cx="1753933" cy="463037"/>
          </a:xfrm>
          <a:prstGeom prst="rect">
            <a:avLst/>
          </a:prstGeom>
        </p:spPr>
      </p:pic>
    </p:spTree>
    <p:extLst>
      <p:ext uri="{BB962C8B-B14F-4D97-AF65-F5344CB8AC3E}">
        <p14:creationId xmlns:p14="http://schemas.microsoft.com/office/powerpoint/2010/main" val="3165021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dark" preserve="1" userDrawn="1">
  <p:cSld name="Closing">
    <p:bg>
      <p:bgPr>
        <a:gradFill>
          <a:gsLst>
            <a:gs pos="0">
              <a:schemeClr val="accent1">
                <a:lumMod val="75000"/>
              </a:schemeClr>
            </a:gs>
            <a:gs pos="100000">
              <a:srgbClr val="2953F3"/>
            </a:gs>
          </a:gsLst>
          <a:path path="circle">
            <a:fillToRect l="100000" t="100000"/>
          </a:path>
          <a:tileRect r="-100000" b="-100000"/>
        </a:gradFill>
        <a:effectLst/>
      </p:bgPr>
    </p:bg>
    <p:spTree>
      <p:nvGrpSpPr>
        <p:cNvPr id="1" name="Shape 77"/>
        <p:cNvGrpSpPr/>
        <p:nvPr/>
      </p:nvGrpSpPr>
      <p:grpSpPr>
        <a:xfrm>
          <a:off x="0" y="0"/>
          <a:ext cx="0" cy="0"/>
          <a:chOff x="0" y="0"/>
          <a:chExt cx="0" cy="0"/>
        </a:xfrm>
      </p:grpSpPr>
      <p:sp>
        <p:nvSpPr>
          <p:cNvPr id="3" name="Titolo 1">
            <a:extLst>
              <a:ext uri="{FF2B5EF4-FFF2-40B4-BE49-F238E27FC236}">
                <a16:creationId xmlns:a16="http://schemas.microsoft.com/office/drawing/2014/main" id="{1C06104A-5EEA-C2DB-A011-1A5BA1732499}"/>
              </a:ext>
            </a:extLst>
          </p:cNvPr>
          <p:cNvSpPr>
            <a:spLocks noGrp="1"/>
          </p:cNvSpPr>
          <p:nvPr>
            <p:ph type="ctrTitle" hasCustomPrompt="1"/>
          </p:nvPr>
        </p:nvSpPr>
        <p:spPr>
          <a:xfrm>
            <a:off x="609934" y="2623226"/>
            <a:ext cx="10972132" cy="1499987"/>
          </a:xfrm>
        </p:spPr>
        <p:txBody>
          <a:bodyPr anchor="b">
            <a:noAutofit/>
          </a:bodyPr>
          <a:lstStyle>
            <a:lvl1pPr algn="ctr">
              <a:defRPr sz="8000">
                <a:solidFill>
                  <a:schemeClr val="bg1"/>
                </a:solidFill>
                <a:latin typeface="+mj-lt"/>
              </a:defRPr>
            </a:lvl1pPr>
          </a:lstStyle>
          <a:p>
            <a:r>
              <a:rPr lang="it-IT" dirty="0"/>
              <a:t>Thank </a:t>
            </a:r>
            <a:r>
              <a:rPr lang="it-IT" dirty="0" err="1"/>
              <a:t>you</a:t>
            </a:r>
            <a:r>
              <a:rPr lang="it-IT" dirty="0"/>
              <a:t>!</a:t>
            </a:r>
            <a:endParaRPr lang="en-GB" dirty="0"/>
          </a:p>
        </p:txBody>
      </p:sp>
      <p:sp>
        <p:nvSpPr>
          <p:cNvPr id="5" name="CasellaDiTesto 4">
            <a:extLst>
              <a:ext uri="{FF2B5EF4-FFF2-40B4-BE49-F238E27FC236}">
                <a16:creationId xmlns:a16="http://schemas.microsoft.com/office/drawing/2014/main" id="{D64BA209-3E89-0D9F-5CAD-44C105E73DF5}"/>
              </a:ext>
            </a:extLst>
          </p:cNvPr>
          <p:cNvSpPr txBox="1"/>
          <p:nvPr userDrawn="1"/>
        </p:nvSpPr>
        <p:spPr>
          <a:xfrm>
            <a:off x="4224519" y="1547569"/>
            <a:ext cx="3742955" cy="461665"/>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200" b="1" kern="1200" dirty="0">
                <a:solidFill>
                  <a:schemeClr val="bg1"/>
                </a:solidFill>
                <a:effectLst/>
                <a:latin typeface="+mn-lt"/>
                <a:ea typeface="+mn-ea"/>
                <a:cs typeface="Calibri" panose="020F0502020204030204" pitchFamily="34" charset="0"/>
              </a:rPr>
              <a:t>Data-</a:t>
            </a:r>
            <a:r>
              <a:rPr lang="it-IT" sz="1200" b="1" kern="1200" dirty="0" err="1">
                <a:solidFill>
                  <a:schemeClr val="bg1"/>
                </a:solidFill>
                <a:effectLst/>
                <a:latin typeface="+mn-lt"/>
                <a:ea typeface="+mn-ea"/>
                <a:cs typeface="Calibri" panose="020F0502020204030204" pitchFamily="34" charset="0"/>
              </a:rPr>
              <a:t>driven</a:t>
            </a:r>
            <a:r>
              <a:rPr lang="it-IT" sz="1200" b="1" kern="1200" dirty="0">
                <a:solidFill>
                  <a:schemeClr val="bg1"/>
                </a:solidFill>
                <a:effectLst/>
                <a:latin typeface="+mn-lt"/>
                <a:ea typeface="+mn-ea"/>
                <a:cs typeface="Calibri" panose="020F0502020204030204" pitchFamily="34" charset="0"/>
              </a:rPr>
              <a:t> </a:t>
            </a:r>
            <a:r>
              <a:rPr lang="it-IT" sz="1200" b="1" kern="1200" dirty="0" err="1">
                <a:solidFill>
                  <a:schemeClr val="bg1"/>
                </a:solidFill>
                <a:effectLst/>
                <a:latin typeface="+mn-lt"/>
                <a:ea typeface="+mn-ea"/>
                <a:cs typeface="Calibri" panose="020F0502020204030204" pitchFamily="34" charset="0"/>
              </a:rPr>
              <a:t>Residential</a:t>
            </a:r>
            <a:r>
              <a:rPr lang="it-IT" sz="1200" b="1" kern="1200" dirty="0">
                <a:solidFill>
                  <a:schemeClr val="bg1"/>
                </a:solidFill>
                <a:effectLst/>
                <a:latin typeface="+mn-lt"/>
                <a:ea typeface="+mn-ea"/>
                <a:cs typeface="Calibri" panose="020F0502020204030204" pitchFamily="34" charset="0"/>
              </a:rPr>
              <a:t> Energy Carrier-</a:t>
            </a:r>
            <a:r>
              <a:rPr lang="it-IT" sz="1200" b="1" kern="1200" dirty="0" err="1">
                <a:solidFill>
                  <a:schemeClr val="bg1"/>
                </a:solidFill>
                <a:effectLst/>
                <a:latin typeface="+mn-lt"/>
                <a:ea typeface="+mn-ea"/>
                <a:cs typeface="Calibri" panose="020F0502020204030204" pitchFamily="34" charset="0"/>
              </a:rPr>
              <a:t>agnostic</a:t>
            </a:r>
            <a:r>
              <a:rPr lang="it-IT" sz="1200" b="1" kern="1200" dirty="0">
                <a:solidFill>
                  <a:schemeClr val="bg1"/>
                </a:solidFill>
                <a:effectLst/>
                <a:latin typeface="+mn-lt"/>
                <a:ea typeface="+mn-ea"/>
                <a:cs typeface="Calibri" panose="020F0502020204030204" pitchFamily="34" charset="0"/>
              </a:rPr>
              <a:t> Demand </a:t>
            </a:r>
            <a:r>
              <a:rPr lang="it-IT" sz="1200" b="1" kern="1200" dirty="0" err="1">
                <a:solidFill>
                  <a:schemeClr val="bg1"/>
                </a:solidFill>
                <a:effectLst/>
                <a:latin typeface="+mn-lt"/>
                <a:ea typeface="+mn-ea"/>
                <a:cs typeface="Calibri" panose="020F0502020204030204" pitchFamily="34" charset="0"/>
              </a:rPr>
              <a:t>Response</a:t>
            </a:r>
            <a:r>
              <a:rPr lang="it-IT" sz="1200" b="1" kern="1200" dirty="0">
                <a:solidFill>
                  <a:schemeClr val="bg1"/>
                </a:solidFill>
                <a:effectLst/>
                <a:latin typeface="+mn-lt"/>
                <a:ea typeface="+mn-ea"/>
                <a:cs typeface="Calibri" panose="020F0502020204030204" pitchFamily="34" charset="0"/>
              </a:rPr>
              <a:t> Tools and Multi-</a:t>
            </a:r>
            <a:r>
              <a:rPr lang="it-IT" sz="1200" b="1" kern="1200" dirty="0" err="1">
                <a:solidFill>
                  <a:schemeClr val="bg1"/>
                </a:solidFill>
                <a:effectLst/>
                <a:latin typeface="+mn-lt"/>
                <a:ea typeface="+mn-ea"/>
                <a:cs typeface="Calibri" panose="020F0502020204030204" pitchFamily="34" charset="0"/>
              </a:rPr>
              <a:t>value</a:t>
            </a:r>
            <a:r>
              <a:rPr lang="it-IT" sz="1200" b="1" kern="1200" dirty="0">
                <a:solidFill>
                  <a:schemeClr val="bg1"/>
                </a:solidFill>
                <a:effectLst/>
                <a:latin typeface="+mn-lt"/>
                <a:ea typeface="+mn-ea"/>
                <a:cs typeface="Calibri" panose="020F0502020204030204" pitchFamily="34" charset="0"/>
              </a:rPr>
              <a:t> Services</a:t>
            </a:r>
          </a:p>
        </p:txBody>
      </p:sp>
      <p:grpSp>
        <p:nvGrpSpPr>
          <p:cNvPr id="6" name="Gruppo 5">
            <a:extLst>
              <a:ext uri="{FF2B5EF4-FFF2-40B4-BE49-F238E27FC236}">
                <a16:creationId xmlns:a16="http://schemas.microsoft.com/office/drawing/2014/main" id="{EBB65772-5233-83CE-A21D-F07D998180F0}"/>
              </a:ext>
            </a:extLst>
          </p:cNvPr>
          <p:cNvGrpSpPr/>
          <p:nvPr userDrawn="1"/>
        </p:nvGrpSpPr>
        <p:grpSpPr>
          <a:xfrm>
            <a:off x="3281178" y="5586961"/>
            <a:ext cx="5629636" cy="922966"/>
            <a:chOff x="688393" y="5790274"/>
            <a:chExt cx="5629636" cy="922966"/>
          </a:xfrm>
        </p:grpSpPr>
        <p:sp>
          <p:nvSpPr>
            <p:cNvPr id="7" name="CasellaDiTesto 6">
              <a:extLst>
                <a:ext uri="{FF2B5EF4-FFF2-40B4-BE49-F238E27FC236}">
                  <a16:creationId xmlns:a16="http://schemas.microsoft.com/office/drawing/2014/main" id="{7BF06F3E-4204-1E92-8B55-4E15DDE605AE}"/>
                </a:ext>
              </a:extLst>
            </p:cNvPr>
            <p:cNvSpPr txBox="1"/>
            <p:nvPr userDrawn="1"/>
          </p:nvSpPr>
          <p:spPr>
            <a:xfrm>
              <a:off x="688393" y="6282353"/>
              <a:ext cx="5629636" cy="43088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100" b="0" kern="1200" dirty="0" err="1">
                  <a:solidFill>
                    <a:schemeClr val="bg1"/>
                  </a:solidFill>
                  <a:effectLst/>
                  <a:latin typeface="+mn-lt"/>
                  <a:ea typeface="+mn-ea"/>
                  <a:cs typeface="Calibri" panose="020F0502020204030204" pitchFamily="34" charset="0"/>
                </a:rPr>
                <a:t>This</a:t>
              </a:r>
              <a:r>
                <a:rPr lang="it-IT" sz="1100" b="0" kern="1200" dirty="0">
                  <a:solidFill>
                    <a:schemeClr val="bg1"/>
                  </a:solidFill>
                  <a:effectLst/>
                  <a:latin typeface="+mn-lt"/>
                  <a:ea typeface="+mn-ea"/>
                  <a:cs typeface="Calibri" panose="020F0502020204030204" pitchFamily="34" charset="0"/>
                </a:rPr>
                <a:t> project </a:t>
              </a:r>
              <a:r>
                <a:rPr lang="it-IT" sz="1100" b="0" kern="1200" dirty="0" err="1">
                  <a:solidFill>
                    <a:schemeClr val="bg1"/>
                  </a:solidFill>
                  <a:effectLst/>
                  <a:latin typeface="+mn-lt"/>
                  <a:ea typeface="+mn-ea"/>
                  <a:cs typeface="Calibri" panose="020F0502020204030204" pitchFamily="34" charset="0"/>
                </a:rPr>
                <a:t>has</a:t>
              </a:r>
              <a:r>
                <a:rPr lang="it-IT" sz="1100" b="0" kern="1200" dirty="0">
                  <a:solidFill>
                    <a:schemeClr val="bg1"/>
                  </a:solidFill>
                  <a:effectLst/>
                  <a:latin typeface="+mn-lt"/>
                  <a:ea typeface="+mn-ea"/>
                  <a:cs typeface="Calibri" panose="020F0502020204030204" pitchFamily="34" charset="0"/>
                </a:rPr>
                <a:t> </a:t>
              </a:r>
              <a:r>
                <a:rPr lang="it-IT" sz="1100" b="0" kern="1200" dirty="0" err="1">
                  <a:solidFill>
                    <a:schemeClr val="bg1"/>
                  </a:solidFill>
                  <a:effectLst/>
                  <a:latin typeface="+mn-lt"/>
                  <a:ea typeface="+mn-ea"/>
                  <a:cs typeface="Calibri" panose="020F0502020204030204" pitchFamily="34" charset="0"/>
                </a:rPr>
                <a:t>received</a:t>
              </a:r>
              <a:r>
                <a:rPr lang="it-IT" sz="1100" b="0" kern="1200" dirty="0">
                  <a:solidFill>
                    <a:schemeClr val="bg1"/>
                  </a:solidFill>
                  <a:effectLst/>
                  <a:latin typeface="+mn-lt"/>
                  <a:ea typeface="+mn-ea"/>
                  <a:cs typeface="Calibri" panose="020F0502020204030204" pitchFamily="34" charset="0"/>
                </a:rPr>
                <a:t> funding from </a:t>
              </a:r>
              <a:r>
                <a:rPr lang="it-IT" sz="1100" b="0" kern="1200" dirty="0" err="1">
                  <a:solidFill>
                    <a:schemeClr val="bg1"/>
                  </a:solidFill>
                  <a:effectLst/>
                  <a:latin typeface="+mn-lt"/>
                  <a:ea typeface="+mn-ea"/>
                  <a:cs typeface="Calibri" panose="020F0502020204030204" pitchFamily="34" charset="0"/>
                </a:rPr>
                <a:t>European</a:t>
              </a:r>
              <a:r>
                <a:rPr lang="it-IT" sz="1100" b="0" kern="1200" dirty="0">
                  <a:solidFill>
                    <a:schemeClr val="bg1"/>
                  </a:solidFill>
                  <a:effectLst/>
                  <a:latin typeface="+mn-lt"/>
                  <a:ea typeface="+mn-ea"/>
                  <a:cs typeface="Calibri" panose="020F0502020204030204" pitchFamily="34" charset="0"/>
                </a:rPr>
                <a:t> </a:t>
              </a:r>
              <a:r>
                <a:rPr lang="it-IT" sz="1100" b="0" kern="1200" dirty="0" err="1">
                  <a:solidFill>
                    <a:schemeClr val="bg1"/>
                  </a:solidFill>
                  <a:effectLst/>
                  <a:latin typeface="+mn-lt"/>
                  <a:ea typeface="+mn-ea"/>
                  <a:cs typeface="Calibri" panose="020F0502020204030204" pitchFamily="34" charset="0"/>
                </a:rPr>
                <a:t>Union's</a:t>
              </a:r>
              <a:r>
                <a:rPr lang="it-IT" sz="1100" b="0" kern="1200" dirty="0">
                  <a:solidFill>
                    <a:schemeClr val="bg1"/>
                  </a:solidFill>
                  <a:effectLst/>
                  <a:latin typeface="+mn-lt"/>
                  <a:ea typeface="+mn-ea"/>
                  <a:cs typeface="Calibri" panose="020F0502020204030204" pitchFamily="34" charset="0"/>
                </a:rPr>
                <a:t> Horizon Europe </a:t>
              </a:r>
              <a:r>
                <a:rPr lang="it-IT" sz="1100" b="0" kern="1200" dirty="0" err="1">
                  <a:solidFill>
                    <a:schemeClr val="bg1"/>
                  </a:solidFill>
                  <a:effectLst/>
                  <a:latin typeface="+mn-lt"/>
                  <a:ea typeface="+mn-ea"/>
                  <a:cs typeface="Calibri" panose="020F0502020204030204" pitchFamily="34" charset="0"/>
                </a:rPr>
                <a:t>Research</a:t>
              </a:r>
              <a:r>
                <a:rPr lang="it-IT" sz="1100" b="0" kern="1200" dirty="0">
                  <a:solidFill>
                    <a:schemeClr val="bg1"/>
                  </a:solidFill>
                  <a:effectLst/>
                  <a:latin typeface="+mn-lt"/>
                  <a:ea typeface="+mn-ea"/>
                  <a:cs typeface="Calibri" panose="020F0502020204030204" pitchFamily="34" charset="0"/>
                </a:rPr>
                <a:t> </a:t>
              </a:r>
              <a:br>
                <a:rPr lang="it-IT" sz="1100" b="0" kern="1200" dirty="0">
                  <a:solidFill>
                    <a:schemeClr val="bg1"/>
                  </a:solidFill>
                  <a:effectLst/>
                  <a:latin typeface="+mn-lt"/>
                  <a:ea typeface="+mn-ea"/>
                  <a:cs typeface="Calibri" panose="020F0502020204030204" pitchFamily="34" charset="0"/>
                </a:rPr>
              </a:br>
              <a:r>
                <a:rPr lang="it-IT" sz="1100" b="0" kern="1200" dirty="0">
                  <a:solidFill>
                    <a:schemeClr val="bg1"/>
                  </a:solidFill>
                  <a:effectLst/>
                  <a:latin typeface="+mn-lt"/>
                  <a:ea typeface="+mn-ea"/>
                  <a:cs typeface="Calibri" panose="020F0502020204030204" pitchFamily="34" charset="0"/>
                </a:rPr>
                <a:t>and Innovation </a:t>
              </a:r>
              <a:r>
                <a:rPr lang="it-IT" sz="1100" b="0" kern="1200" dirty="0" err="1">
                  <a:solidFill>
                    <a:schemeClr val="bg1"/>
                  </a:solidFill>
                  <a:effectLst/>
                  <a:latin typeface="+mn-lt"/>
                  <a:ea typeface="+mn-ea"/>
                  <a:cs typeface="Calibri" panose="020F0502020204030204" pitchFamily="34" charset="0"/>
                </a:rPr>
                <a:t>programme</a:t>
              </a:r>
              <a:r>
                <a:rPr lang="it-IT" sz="1100" b="0" kern="1200" dirty="0">
                  <a:solidFill>
                    <a:schemeClr val="bg1"/>
                  </a:solidFill>
                  <a:effectLst/>
                  <a:latin typeface="+mn-lt"/>
                  <a:ea typeface="+mn-ea"/>
                  <a:cs typeface="Calibri" panose="020F0502020204030204" pitchFamily="34" charset="0"/>
                </a:rPr>
                <a:t> under the Grant Agreement No 101103998</a:t>
              </a:r>
              <a:endParaRPr lang="en-GB" sz="1100" b="0" dirty="0">
                <a:solidFill>
                  <a:schemeClr val="bg1"/>
                </a:solidFill>
                <a:latin typeface="+mn-lt"/>
                <a:cs typeface="Calibri" panose="020F0502020204030204" pitchFamily="34" charset="0"/>
              </a:endParaRPr>
            </a:p>
          </p:txBody>
        </p:sp>
        <p:pic>
          <p:nvPicPr>
            <p:cNvPr id="8" name="Immagine 7" descr="EU_flag.jpg">
              <a:extLst>
                <a:ext uri="{FF2B5EF4-FFF2-40B4-BE49-F238E27FC236}">
                  <a16:creationId xmlns:a16="http://schemas.microsoft.com/office/drawing/2014/main" id="{81B6829E-EE46-11E9-5709-03EF490DF0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85724" y="5790274"/>
              <a:ext cx="634980" cy="419129"/>
            </a:xfrm>
            <a:prstGeom prst="rect">
              <a:avLst/>
            </a:prstGeom>
            <a:ln>
              <a:solidFill>
                <a:schemeClr val="bg1"/>
              </a:solidFill>
            </a:ln>
          </p:spPr>
        </p:pic>
      </p:grpSp>
      <p:pic>
        <p:nvPicPr>
          <p:cNvPr id="14" name="Elemento grafico 13">
            <a:extLst>
              <a:ext uri="{FF2B5EF4-FFF2-40B4-BE49-F238E27FC236}">
                <a16:creationId xmlns:a16="http://schemas.microsoft.com/office/drawing/2014/main" id="{9B311DB3-2E6E-A446-9BEC-82B7DDD1A89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92702" y="443391"/>
            <a:ext cx="4406588" cy="1163339"/>
          </a:xfrm>
          <a:prstGeom prst="rect">
            <a:avLst/>
          </a:prstGeom>
        </p:spPr>
      </p:pic>
    </p:spTree>
    <p:extLst>
      <p:ext uri="{BB962C8B-B14F-4D97-AF65-F5344CB8AC3E}">
        <p14:creationId xmlns:p14="http://schemas.microsoft.com/office/powerpoint/2010/main" val="3841216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dark">
  <p:cSld name="1_Blank dark">
    <p:bg>
      <p:bgPr>
        <a:gradFill>
          <a:gsLst>
            <a:gs pos="0">
              <a:schemeClr val="accent2"/>
            </a:gs>
            <a:gs pos="100000">
              <a:schemeClr val="accent1"/>
            </a:gs>
          </a:gsLst>
          <a:path path="circle">
            <a:fillToRect l="100000" t="100000"/>
          </a:path>
          <a:tileRect r="-100000" b="-100000"/>
        </a:gradFill>
        <a:effectLst/>
      </p:bgPr>
    </p:bg>
    <p:spTree>
      <p:nvGrpSpPr>
        <p:cNvPr id="1" name="Shape 77"/>
        <p:cNvGrpSpPr/>
        <p:nvPr/>
      </p:nvGrpSpPr>
      <p:grpSpPr>
        <a:xfrm>
          <a:off x="0" y="0"/>
          <a:ext cx="0" cy="0"/>
          <a:chOff x="0" y="0"/>
          <a:chExt cx="0" cy="0"/>
        </a:xfrm>
      </p:grpSpPr>
      <p:sp>
        <p:nvSpPr>
          <p:cNvPr id="3" name="Segnaposto numero diapositiva 5">
            <a:extLst>
              <a:ext uri="{FF2B5EF4-FFF2-40B4-BE49-F238E27FC236}">
                <a16:creationId xmlns:a16="http://schemas.microsoft.com/office/drawing/2014/main" id="{65C803B4-9C58-EA02-F525-1E42055899B6}"/>
              </a:ext>
            </a:extLst>
          </p:cNvPr>
          <p:cNvSpPr>
            <a:spLocks noGrp="1"/>
          </p:cNvSpPr>
          <p:nvPr>
            <p:ph type="sldNum" sz="quarter" idx="4"/>
          </p:nvPr>
        </p:nvSpPr>
        <p:spPr>
          <a:xfrm>
            <a:off x="11665130" y="6356351"/>
            <a:ext cx="526869" cy="501650"/>
          </a:xfrm>
          <a:prstGeom prst="rect">
            <a:avLst/>
          </a:prstGeom>
        </p:spPr>
        <p:txBody>
          <a:bodyPr vert="horz" lIns="0" tIns="0" rIns="108000" bIns="0" rtlCol="0" anchor="ctr"/>
          <a:lstStyle>
            <a:lvl1pPr algn="r">
              <a:defRPr sz="1000" b="1">
                <a:solidFill>
                  <a:schemeClr val="bg1"/>
                </a:solidFill>
              </a:defRPr>
            </a:lvl1pPr>
          </a:lstStyle>
          <a:p>
            <a:fld id="{1FFA4B92-604C-DF4A-82F5-53F7CAD89603}" type="slidenum">
              <a:rPr lang="en-GB" smtClean="0"/>
              <a:pPr/>
              <a:t>‹N›</a:t>
            </a:fld>
            <a:endParaRPr lang="en-GB" dirty="0"/>
          </a:p>
        </p:txBody>
      </p:sp>
    </p:spTree>
    <p:extLst>
      <p:ext uri="{BB962C8B-B14F-4D97-AF65-F5344CB8AC3E}">
        <p14:creationId xmlns:p14="http://schemas.microsoft.com/office/powerpoint/2010/main" val="4078821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FC117EF-B0AF-4F02-18E2-AB6B597DFA84}"/>
              </a:ext>
            </a:extLst>
          </p:cNvPr>
          <p:cNvSpPr>
            <a:spLocks noGrp="1"/>
          </p:cNvSpPr>
          <p:nvPr>
            <p:ph type="title"/>
          </p:nvPr>
        </p:nvSpPr>
        <p:spPr>
          <a:xfrm>
            <a:off x="838200" y="1188552"/>
            <a:ext cx="10515600" cy="1325563"/>
          </a:xfrm>
          <a:prstGeom prst="rect">
            <a:avLst/>
          </a:prstGeom>
        </p:spPr>
        <p:txBody>
          <a:bodyPr vert="horz" lIns="91440" tIns="45720" rIns="91440" bIns="45720" rtlCol="0" anchor="ctr">
            <a:normAutofit/>
          </a:bodyPr>
          <a:lstStyle/>
          <a:p>
            <a:r>
              <a:rPr lang="it-IT" dirty="0"/>
              <a:t>Fare clic per modificare lo stile del titolo dello schema</a:t>
            </a:r>
            <a:endParaRPr lang="en-GB" dirty="0"/>
          </a:p>
        </p:txBody>
      </p:sp>
      <p:sp>
        <p:nvSpPr>
          <p:cNvPr id="3" name="Segnaposto testo 2">
            <a:extLst>
              <a:ext uri="{FF2B5EF4-FFF2-40B4-BE49-F238E27FC236}">
                <a16:creationId xmlns:a16="http://schemas.microsoft.com/office/drawing/2014/main" id="{C6DD9838-0D1D-D74A-54AF-8A5BE3D2B13C}"/>
              </a:ext>
            </a:extLst>
          </p:cNvPr>
          <p:cNvSpPr>
            <a:spLocks noGrp="1"/>
          </p:cNvSpPr>
          <p:nvPr>
            <p:ph type="body" idx="1"/>
          </p:nvPr>
        </p:nvSpPr>
        <p:spPr>
          <a:xfrm>
            <a:off x="838200" y="2693503"/>
            <a:ext cx="10515600" cy="3483459"/>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11" name="Slide Number Placeholder 5">
            <a:extLst>
              <a:ext uri="{FF2B5EF4-FFF2-40B4-BE49-F238E27FC236}">
                <a16:creationId xmlns:a16="http://schemas.microsoft.com/office/drawing/2014/main" id="{3C23A0D0-DD2F-66FD-AF42-D2FAF591D51F}"/>
              </a:ext>
            </a:extLst>
          </p:cNvPr>
          <p:cNvSpPr>
            <a:spLocks noGrp="1"/>
          </p:cNvSpPr>
          <p:nvPr>
            <p:ph type="sldNum" sz="quarter" idx="4"/>
          </p:nvPr>
        </p:nvSpPr>
        <p:spPr>
          <a:xfrm>
            <a:off x="11508377" y="6374675"/>
            <a:ext cx="683623" cy="471230"/>
          </a:xfrm>
          <a:prstGeom prst="rect">
            <a:avLst/>
          </a:prstGeom>
        </p:spPr>
        <p:txBody>
          <a:bodyPr vert="horz" lIns="91440" tIns="45720" rIns="180000" bIns="72000" rtlCol="0" anchor="ctr"/>
          <a:lstStyle>
            <a:lvl1pPr algn="r">
              <a:defRPr sz="1000" b="0" i="0">
                <a:solidFill>
                  <a:schemeClr val="tx1"/>
                </a:solidFill>
                <a:latin typeface="+mn-lt"/>
                <a:ea typeface="Inter" panose="020B0502030000000004" pitchFamily="34" charset="0"/>
              </a:defRPr>
            </a:lvl1pPr>
          </a:lstStyle>
          <a:p>
            <a:fld id="{89EE281A-F944-2A4E-ADD4-0BA89AF575CE}" type="slidenum">
              <a:rPr lang="it-IT" smtClean="0"/>
              <a:pPr/>
              <a:t>‹N›</a:t>
            </a:fld>
            <a:endParaRPr lang="it-IT"/>
          </a:p>
        </p:txBody>
      </p:sp>
    </p:spTree>
    <p:extLst>
      <p:ext uri="{BB962C8B-B14F-4D97-AF65-F5344CB8AC3E}">
        <p14:creationId xmlns:p14="http://schemas.microsoft.com/office/powerpoint/2010/main" val="1981802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52" r:id="rId5"/>
    <p:sldLayoutId id="2147483653" r:id="rId6"/>
    <p:sldLayoutId id="2147483654" r:id="rId7"/>
    <p:sldLayoutId id="2147483663" r:id="rId8"/>
    <p:sldLayoutId id="2147483655" r:id="rId9"/>
    <p:sldLayoutId id="2147483656" r:id="rId10"/>
    <p:sldLayoutId id="2147483659" r:id="rId11"/>
    <p:sldLayoutId id="2147483660" r:id="rId12"/>
    <p:sldLayoutId id="2147483662" r:id="rId13"/>
    <p:sldLayoutId id="2147483657" r:id="rId14"/>
    <p:sldLayoutId id="2147483658" r:id="rId15"/>
    <p:sldLayoutId id="2147483664" r:id="rId16"/>
  </p:sldLayoutIdLst>
  <p:hf hdr="0" ftr="0" dt="0"/>
  <p:txStyles>
    <p:titleStyle>
      <a:lvl1pPr algn="l" defTabSz="914400" rtl="0" eaLnBrk="1" latinLnBrk="0" hangingPunct="1">
        <a:lnSpc>
          <a:spcPct val="90000"/>
        </a:lnSpc>
        <a:spcBef>
          <a:spcPct val="0"/>
        </a:spcBef>
        <a:buNone/>
        <a:defRPr sz="4400" b="1" kern="1200">
          <a:solidFill>
            <a:srgbClr val="2953F3"/>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5E9818-4679-11C1-AC47-4226112F0A2E}"/>
              </a:ext>
            </a:extLst>
          </p:cNvPr>
          <p:cNvSpPr>
            <a:spLocks noGrp="1"/>
          </p:cNvSpPr>
          <p:nvPr>
            <p:ph type="ctrTitle"/>
          </p:nvPr>
        </p:nvSpPr>
        <p:spPr>
          <a:xfrm>
            <a:off x="657018" y="1764254"/>
            <a:ext cx="10471390" cy="2603846"/>
          </a:xfrm>
        </p:spPr>
        <p:txBody>
          <a:bodyPr>
            <a:noAutofit/>
          </a:bodyPr>
          <a:lstStyle/>
          <a:p>
            <a:r>
              <a:rPr lang="en-US" sz="4000" dirty="0"/>
              <a:t>Data-driven Residential Energy Carrier-agnostic </a:t>
            </a:r>
            <a:r>
              <a:rPr lang="en-US" sz="4000" dirty="0">
                <a:solidFill>
                  <a:schemeClr val="tx2">
                    <a:lumMod val="60000"/>
                    <a:lumOff val="40000"/>
                  </a:schemeClr>
                </a:solidFill>
              </a:rPr>
              <a:t>Demand Response </a:t>
            </a:r>
            <a:r>
              <a:rPr lang="en-US" sz="4000" dirty="0"/>
              <a:t>Tools and Multi-value Services</a:t>
            </a:r>
            <a:br>
              <a:rPr lang="en-US" sz="4400" dirty="0"/>
            </a:br>
            <a:endParaRPr lang="en-GB" sz="4800" dirty="0"/>
          </a:p>
        </p:txBody>
      </p:sp>
      <p:sp>
        <p:nvSpPr>
          <p:cNvPr id="5" name="Sottotitolo 2">
            <a:extLst>
              <a:ext uri="{FF2B5EF4-FFF2-40B4-BE49-F238E27FC236}">
                <a16:creationId xmlns:a16="http://schemas.microsoft.com/office/drawing/2014/main" id="{06261574-B207-F262-4442-EC4CFB6FCB00}"/>
              </a:ext>
            </a:extLst>
          </p:cNvPr>
          <p:cNvSpPr txBox="1">
            <a:spLocks/>
          </p:cNvSpPr>
          <p:nvPr/>
        </p:nvSpPr>
        <p:spPr>
          <a:xfrm>
            <a:off x="6621649" y="4536831"/>
            <a:ext cx="4081520" cy="884255"/>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3000" kern="1200">
                <a:solidFill>
                  <a:srgbClr val="FFBE0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2400" dirty="0"/>
              <a:t>Alessandro Rossi, Engineering</a:t>
            </a:r>
          </a:p>
          <a:p>
            <a:r>
              <a:rPr lang="it-IT" sz="2400" dirty="0"/>
              <a:t>Project Manager, WP4 Leader</a:t>
            </a:r>
            <a:endParaRPr lang="en-GB" sz="2400" dirty="0"/>
          </a:p>
        </p:txBody>
      </p:sp>
      <p:pic>
        <p:nvPicPr>
          <p:cNvPr id="4" name="Immagine 3" descr="Immagine che contiene nero, Elementi grafici, Carattere, schermata&#10;&#10;Descrizione generata automaticamente">
            <a:extLst>
              <a:ext uri="{FF2B5EF4-FFF2-40B4-BE49-F238E27FC236}">
                <a16:creationId xmlns:a16="http://schemas.microsoft.com/office/drawing/2014/main" id="{8BE5680A-D112-A370-0A84-49EF0CD5E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965" y="5948218"/>
            <a:ext cx="1753825" cy="653069"/>
          </a:xfrm>
          <a:prstGeom prst="rect">
            <a:avLst/>
          </a:prstGeom>
        </p:spPr>
      </p:pic>
    </p:spTree>
    <p:extLst>
      <p:ext uri="{BB962C8B-B14F-4D97-AF65-F5344CB8AC3E}">
        <p14:creationId xmlns:p14="http://schemas.microsoft.com/office/powerpoint/2010/main" val="680158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C62AB4D2-9E98-C587-A040-E8735F54A927}"/>
              </a:ext>
            </a:extLst>
          </p:cNvPr>
          <p:cNvSpPr>
            <a:spLocks noGrp="1"/>
          </p:cNvSpPr>
          <p:nvPr>
            <p:ph type="title"/>
          </p:nvPr>
        </p:nvSpPr>
        <p:spPr/>
        <p:txBody>
          <a:bodyPr/>
          <a:lstStyle/>
          <a:p>
            <a:r>
              <a:rPr lang="it-IT" dirty="0"/>
              <a:t>Project Identity Card</a:t>
            </a:r>
          </a:p>
        </p:txBody>
      </p:sp>
      <p:sp>
        <p:nvSpPr>
          <p:cNvPr id="4" name="Segnaposto numero diapositiva 3">
            <a:extLst>
              <a:ext uri="{FF2B5EF4-FFF2-40B4-BE49-F238E27FC236}">
                <a16:creationId xmlns:a16="http://schemas.microsoft.com/office/drawing/2014/main" id="{673713E2-9223-FF27-3F53-F63E75DD1C75}"/>
              </a:ext>
            </a:extLst>
          </p:cNvPr>
          <p:cNvSpPr>
            <a:spLocks noGrp="1"/>
          </p:cNvSpPr>
          <p:nvPr>
            <p:ph type="sldNum" sz="quarter" idx="4"/>
          </p:nvPr>
        </p:nvSpPr>
        <p:spPr/>
        <p:txBody>
          <a:bodyPr/>
          <a:lstStyle/>
          <a:p>
            <a:fld id="{89EE281A-F944-2A4E-ADD4-0BA89AF575CE}" type="slidenum">
              <a:rPr lang="it-IT" smtClean="0"/>
              <a:pPr/>
              <a:t>2</a:t>
            </a:fld>
            <a:endParaRPr lang="it-IT" dirty="0"/>
          </a:p>
        </p:txBody>
      </p:sp>
      <p:sp>
        <p:nvSpPr>
          <p:cNvPr id="5" name="Text Placeholder 2">
            <a:extLst>
              <a:ext uri="{FF2B5EF4-FFF2-40B4-BE49-F238E27FC236}">
                <a16:creationId xmlns:a16="http://schemas.microsoft.com/office/drawing/2014/main" id="{8285279C-01AF-B275-7148-8A1CAD23FB24}"/>
              </a:ext>
            </a:extLst>
          </p:cNvPr>
          <p:cNvSpPr>
            <a:spLocks noGrp="1"/>
          </p:cNvSpPr>
          <p:nvPr>
            <p:ph type="body" idx="1"/>
          </p:nvPr>
        </p:nvSpPr>
        <p:spPr>
          <a:xfrm>
            <a:off x="6096000" y="1144871"/>
            <a:ext cx="5926731" cy="4568258"/>
          </a:xfrm>
        </p:spPr>
        <p:txBody>
          <a:bodyPr>
            <a:normAutofit lnSpcReduction="10000"/>
          </a:bodyPr>
          <a:lstStyle/>
          <a:p>
            <a:pPr marL="285750" indent="-285750">
              <a:buFont typeface="Arial" panose="020B0604020202020204" pitchFamily="34" charset="0"/>
              <a:buChar char="•"/>
            </a:pPr>
            <a:endParaRPr lang="en-US" sz="1800" dirty="0">
              <a:sym typeface="Wingdings" panose="05000000000000000000" pitchFamily="2" charset="2"/>
            </a:endParaRPr>
          </a:p>
          <a:p>
            <a:pPr marL="285750" indent="-285750">
              <a:buFont typeface="Arial" panose="020B0604020202020204" pitchFamily="34" charset="0"/>
              <a:buChar char="•"/>
            </a:pPr>
            <a:r>
              <a:rPr lang="en-US" sz="2000" b="1" dirty="0">
                <a:sym typeface="Wingdings" panose="05000000000000000000" pitchFamily="2" charset="2"/>
              </a:rPr>
              <a:t>H2020 Call</a:t>
            </a:r>
            <a:r>
              <a:rPr lang="en-US" sz="2000" dirty="0">
                <a:sym typeface="Wingdings" panose="05000000000000000000" pitchFamily="2" charset="2"/>
              </a:rPr>
              <a:t>: </a:t>
            </a:r>
            <a:r>
              <a:rPr lang="it-IT" sz="2000" dirty="0">
                <a:sym typeface="Wingdings" panose="05000000000000000000" pitchFamily="2" charset="2"/>
              </a:rPr>
              <a:t> </a:t>
            </a:r>
            <a:r>
              <a:rPr lang="it-IT" sz="2000" dirty="0"/>
              <a:t>HORIZON-CL5-2022-D4-01 </a:t>
            </a:r>
            <a:r>
              <a:rPr lang="it-IT" sz="1800" dirty="0"/>
              <a:t>/</a:t>
            </a:r>
            <a:r>
              <a:rPr lang="it-IT" sz="2000" dirty="0"/>
              <a:t>HORIZON-CL5-2022-D4-01-01</a:t>
            </a:r>
          </a:p>
          <a:p>
            <a:pPr marL="285750" indent="-285750">
              <a:buFont typeface="Arial" panose="020B0604020202020204" pitchFamily="34" charset="0"/>
              <a:buChar char="•"/>
            </a:pPr>
            <a:endParaRPr lang="it-IT" sz="2000" dirty="0"/>
          </a:p>
          <a:p>
            <a:pPr marL="285750" indent="-285750">
              <a:buFont typeface="Arial" panose="020B0604020202020204" pitchFamily="34" charset="0"/>
              <a:buChar char="•"/>
            </a:pPr>
            <a:r>
              <a:rPr lang="en-GB" sz="2000" b="1" dirty="0">
                <a:sym typeface="Wingdings" panose="05000000000000000000" pitchFamily="2" charset="2"/>
              </a:rPr>
              <a:t>Starting Date</a:t>
            </a:r>
            <a:r>
              <a:rPr lang="en-GB" sz="2000" dirty="0">
                <a:sym typeface="Wingdings" panose="05000000000000000000" pitchFamily="2" charset="2"/>
              </a:rPr>
              <a:t>: 1st  May 2023 – Duration: 36 months</a:t>
            </a:r>
          </a:p>
          <a:p>
            <a:pPr marL="285750" indent="-285750">
              <a:buFont typeface="Arial" panose="020B0604020202020204" pitchFamily="34" charset="0"/>
              <a:buChar char="•"/>
            </a:pPr>
            <a:endParaRPr lang="en-GB" sz="2000" dirty="0">
              <a:sym typeface="Wingdings" panose="05000000000000000000" pitchFamily="2" charset="2"/>
            </a:endParaRPr>
          </a:p>
          <a:p>
            <a:pPr marL="285750" indent="-285750">
              <a:buFont typeface="Arial" panose="020B0604020202020204" pitchFamily="34" charset="0"/>
              <a:buChar char="•"/>
            </a:pPr>
            <a:r>
              <a:rPr lang="en-GB" sz="2000" b="1" dirty="0">
                <a:sym typeface="Wingdings" panose="05000000000000000000" pitchFamily="2" charset="2"/>
              </a:rPr>
              <a:t>Total Costs</a:t>
            </a:r>
            <a:r>
              <a:rPr lang="en-GB" sz="2000" dirty="0">
                <a:sym typeface="Wingdings" panose="05000000000000000000" pitchFamily="2" charset="2"/>
              </a:rPr>
              <a:t>: </a:t>
            </a:r>
            <a:r>
              <a:rPr lang="it-IT" sz="2000" dirty="0"/>
              <a:t>7.359.075,00 Euro</a:t>
            </a:r>
            <a:endParaRPr lang="it-IT" sz="2000" dirty="0">
              <a:sym typeface="Wingdings" panose="05000000000000000000" pitchFamily="2" charset="2"/>
            </a:endParaRPr>
          </a:p>
          <a:p>
            <a:pPr marL="285750" indent="-285750">
              <a:buFont typeface="Arial" panose="020B0604020202020204" pitchFamily="34" charset="0"/>
              <a:buChar char="•"/>
            </a:pPr>
            <a:endParaRPr lang="it-IT" sz="2000" dirty="0">
              <a:sym typeface="Wingdings" panose="05000000000000000000" pitchFamily="2" charset="2"/>
            </a:endParaRPr>
          </a:p>
          <a:p>
            <a:pPr marL="285750" indent="-285750">
              <a:buFont typeface="Arial" panose="020B0604020202020204" pitchFamily="34" charset="0"/>
              <a:buChar char="•"/>
            </a:pPr>
            <a:r>
              <a:rPr lang="it-IT" sz="2000" b="1" dirty="0">
                <a:sym typeface="Wingdings" panose="05000000000000000000" pitchFamily="2" charset="2"/>
              </a:rPr>
              <a:t>EU </a:t>
            </a:r>
            <a:r>
              <a:rPr lang="it-IT" sz="2000" b="1" dirty="0" err="1">
                <a:sym typeface="Wingdings" panose="05000000000000000000" pitchFamily="2" charset="2"/>
              </a:rPr>
              <a:t>contribution</a:t>
            </a:r>
            <a:r>
              <a:rPr lang="it-IT" sz="2000" dirty="0">
                <a:sym typeface="Wingdings" panose="05000000000000000000" pitchFamily="2" charset="2"/>
              </a:rPr>
              <a:t>: </a:t>
            </a:r>
            <a:r>
              <a:rPr lang="it-IT" sz="2000" dirty="0"/>
              <a:t>5,999,801.25 Euro </a:t>
            </a:r>
            <a:r>
              <a:rPr lang="it-IT" sz="2000" dirty="0">
                <a:sym typeface="Wingdings" panose="05000000000000000000" pitchFamily="2" charset="2"/>
              </a:rPr>
              <a:t>(Innovation Action)</a:t>
            </a:r>
          </a:p>
          <a:p>
            <a:pPr marL="285750" indent="-285750">
              <a:buFont typeface="Arial" panose="020B0604020202020204" pitchFamily="34" charset="0"/>
              <a:buChar char="•"/>
            </a:pPr>
            <a:endParaRPr lang="en-GB" sz="2000" dirty="0">
              <a:sym typeface="Wingdings" panose="05000000000000000000" pitchFamily="2" charset="2"/>
            </a:endParaRPr>
          </a:p>
          <a:p>
            <a:pPr marL="285750" indent="-285750">
              <a:buFont typeface="Arial" panose="020B0604020202020204" pitchFamily="34" charset="0"/>
              <a:buChar char="•"/>
            </a:pPr>
            <a:r>
              <a:rPr lang="en-GB" sz="2000" b="1" dirty="0">
                <a:sym typeface="Wingdings" panose="05000000000000000000" pitchFamily="2" charset="2"/>
              </a:rPr>
              <a:t>Partners</a:t>
            </a:r>
            <a:r>
              <a:rPr lang="en-GB" sz="2000" dirty="0">
                <a:sym typeface="Wingdings" panose="05000000000000000000" pitchFamily="2" charset="2"/>
              </a:rPr>
              <a:t>: 23 (21 Full beneficiaries + 2 Affiliated Entities )</a:t>
            </a:r>
          </a:p>
          <a:p>
            <a:pPr marL="285750" indent="-285750">
              <a:buFont typeface="Arial" panose="020B0604020202020204" pitchFamily="34" charset="0"/>
              <a:buChar char="•"/>
            </a:pPr>
            <a:endParaRPr lang="en-GB" sz="2000" b="1" dirty="0">
              <a:sym typeface="Wingdings" panose="05000000000000000000" pitchFamily="2" charset="2"/>
            </a:endParaRPr>
          </a:p>
          <a:p>
            <a:pPr marL="285750" indent="-285750">
              <a:buFont typeface="Arial" panose="020B0604020202020204" pitchFamily="34" charset="0"/>
              <a:buChar char="•"/>
            </a:pPr>
            <a:r>
              <a:rPr lang="en-GB" sz="2000" b="1" dirty="0">
                <a:sym typeface="Wingdings" panose="05000000000000000000" pitchFamily="2" charset="2"/>
              </a:rPr>
              <a:t>Country Coverage</a:t>
            </a:r>
            <a:r>
              <a:rPr lang="en-GB" sz="2000" dirty="0">
                <a:sym typeface="Wingdings" panose="05000000000000000000" pitchFamily="2" charset="2"/>
              </a:rPr>
              <a:t>:  10 Countries  (8 member States + 2 Associated Countries)</a:t>
            </a:r>
          </a:p>
          <a:p>
            <a:pPr marL="742950" lvl="1" indent="-285750">
              <a:buFont typeface="Arial" panose="020B0604020202020204" pitchFamily="34" charset="0"/>
              <a:buChar char="•"/>
            </a:pPr>
            <a:r>
              <a:rPr lang="en-GB" sz="2000" dirty="0">
                <a:sym typeface="Wingdings" panose="05000000000000000000" pitchFamily="2" charset="2"/>
              </a:rPr>
              <a:t>Italy, Slovenia, Greece, Spain, Austria, Romania, Denmark, Belgium, Norway, Turkey</a:t>
            </a:r>
            <a:endParaRPr lang="en-US" sz="2000" dirty="0"/>
          </a:p>
        </p:txBody>
      </p:sp>
      <p:pic>
        <p:nvPicPr>
          <p:cNvPr id="6" name="Picture 19">
            <a:extLst>
              <a:ext uri="{FF2B5EF4-FFF2-40B4-BE49-F238E27FC236}">
                <a16:creationId xmlns:a16="http://schemas.microsoft.com/office/drawing/2014/main" id="{416D03DF-A289-DFE8-26AA-3B411E298E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9917" y="1409253"/>
            <a:ext cx="6086751" cy="4674202"/>
          </a:xfrm>
          <a:prstGeom prst="rect">
            <a:avLst/>
          </a:prstGeom>
          <a:noFill/>
        </p:spPr>
      </p:pic>
      <p:grpSp>
        <p:nvGrpSpPr>
          <p:cNvPr id="9" name="Gruppo 8">
            <a:extLst>
              <a:ext uri="{FF2B5EF4-FFF2-40B4-BE49-F238E27FC236}">
                <a16:creationId xmlns:a16="http://schemas.microsoft.com/office/drawing/2014/main" id="{0A3A73D3-D48B-E2BB-0BA6-7600B1C1FCEF}"/>
              </a:ext>
            </a:extLst>
          </p:cNvPr>
          <p:cNvGrpSpPr/>
          <p:nvPr/>
        </p:nvGrpSpPr>
        <p:grpSpPr>
          <a:xfrm>
            <a:off x="149917" y="1596888"/>
            <a:ext cx="1528808" cy="426795"/>
            <a:chOff x="7923583" y="768824"/>
            <a:chExt cx="983350" cy="264200"/>
          </a:xfrm>
        </p:grpSpPr>
        <p:sp>
          <p:nvSpPr>
            <p:cNvPr id="8" name="Rettangolo 7">
              <a:extLst>
                <a:ext uri="{FF2B5EF4-FFF2-40B4-BE49-F238E27FC236}">
                  <a16:creationId xmlns:a16="http://schemas.microsoft.com/office/drawing/2014/main" id="{5017D463-5889-00EF-64FA-61405D1273AD}"/>
                </a:ext>
              </a:extLst>
            </p:cNvPr>
            <p:cNvSpPr/>
            <p:nvPr/>
          </p:nvSpPr>
          <p:spPr>
            <a:xfrm>
              <a:off x="7936089" y="768824"/>
              <a:ext cx="970844" cy="2642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6">
              <a:extLst>
                <a:ext uri="{FF2B5EF4-FFF2-40B4-BE49-F238E27FC236}">
                  <a16:creationId xmlns:a16="http://schemas.microsoft.com/office/drawing/2014/main" id="{720124EE-94B7-475C-B1A0-59D0D54244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23583" y="768824"/>
              <a:ext cx="980258" cy="250002"/>
            </a:xfrm>
            <a:prstGeom prst="rect">
              <a:avLst/>
            </a:prstGeom>
          </p:spPr>
        </p:pic>
      </p:grpSp>
      <p:pic>
        <p:nvPicPr>
          <p:cNvPr id="11" name="Immagine 10" descr="Immagine che contiene Elementi grafici, Carattere, nero, schermata&#10;&#10;Descrizione generata automaticamente">
            <a:extLst>
              <a:ext uri="{FF2B5EF4-FFF2-40B4-BE49-F238E27FC236}">
                <a16:creationId xmlns:a16="http://schemas.microsoft.com/office/drawing/2014/main" id="{E6E4B60F-DEF9-165E-92F4-C941BB486C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3216" y="6312666"/>
            <a:ext cx="995045" cy="371475"/>
          </a:xfrm>
          <a:prstGeom prst="rect">
            <a:avLst/>
          </a:prstGeom>
        </p:spPr>
      </p:pic>
    </p:spTree>
    <p:extLst>
      <p:ext uri="{BB962C8B-B14F-4D97-AF65-F5344CB8AC3E}">
        <p14:creationId xmlns:p14="http://schemas.microsoft.com/office/powerpoint/2010/main" val="325880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C62AB4D2-9E98-C587-A040-E8735F54A927}"/>
              </a:ext>
            </a:extLst>
          </p:cNvPr>
          <p:cNvSpPr>
            <a:spLocks noGrp="1"/>
          </p:cNvSpPr>
          <p:nvPr>
            <p:ph type="title"/>
          </p:nvPr>
        </p:nvSpPr>
        <p:spPr/>
        <p:txBody>
          <a:bodyPr/>
          <a:lstStyle/>
          <a:p>
            <a:r>
              <a:rPr lang="it-IT" dirty="0"/>
              <a:t>The Consortium</a:t>
            </a:r>
          </a:p>
        </p:txBody>
      </p:sp>
      <p:sp>
        <p:nvSpPr>
          <p:cNvPr id="4" name="Segnaposto numero diapositiva 3">
            <a:extLst>
              <a:ext uri="{FF2B5EF4-FFF2-40B4-BE49-F238E27FC236}">
                <a16:creationId xmlns:a16="http://schemas.microsoft.com/office/drawing/2014/main" id="{673713E2-9223-FF27-3F53-F63E75DD1C75}"/>
              </a:ext>
            </a:extLst>
          </p:cNvPr>
          <p:cNvSpPr>
            <a:spLocks noGrp="1"/>
          </p:cNvSpPr>
          <p:nvPr>
            <p:ph type="sldNum" sz="quarter" idx="4"/>
          </p:nvPr>
        </p:nvSpPr>
        <p:spPr/>
        <p:txBody>
          <a:bodyPr/>
          <a:lstStyle/>
          <a:p>
            <a:fld id="{89EE281A-F944-2A4E-ADD4-0BA89AF575CE}" type="slidenum">
              <a:rPr lang="it-IT" smtClean="0"/>
              <a:pPr/>
              <a:t>3</a:t>
            </a:fld>
            <a:endParaRPr lang="it-IT" dirty="0"/>
          </a:p>
        </p:txBody>
      </p:sp>
      <p:sp>
        <p:nvSpPr>
          <p:cNvPr id="5" name="Text Placeholder 2">
            <a:extLst>
              <a:ext uri="{FF2B5EF4-FFF2-40B4-BE49-F238E27FC236}">
                <a16:creationId xmlns:a16="http://schemas.microsoft.com/office/drawing/2014/main" id="{8285279C-01AF-B275-7148-8A1CAD23FB24}"/>
              </a:ext>
            </a:extLst>
          </p:cNvPr>
          <p:cNvSpPr>
            <a:spLocks noGrp="1"/>
          </p:cNvSpPr>
          <p:nvPr>
            <p:ph type="body" idx="1"/>
          </p:nvPr>
        </p:nvSpPr>
        <p:spPr>
          <a:xfrm>
            <a:off x="609600" y="1264355"/>
            <a:ext cx="5277557" cy="4572001"/>
          </a:xfrm>
        </p:spPr>
        <p:txBody>
          <a:bodyPr>
            <a:normAutofit/>
          </a:bodyPr>
          <a:lstStyle/>
          <a:p>
            <a:pPr marL="457200" lvl="0" indent="-457200">
              <a:buFont typeface="Arial" panose="020B0604020202020204" pitchFamily="34" charset="0"/>
              <a:buChar char="•"/>
            </a:pPr>
            <a:r>
              <a:rPr lang="en-GB" sz="2000" b="1" dirty="0">
                <a:solidFill>
                  <a:srgbClr val="FFBE00"/>
                </a:solidFill>
              </a:rPr>
              <a:t>Large Companies</a:t>
            </a:r>
          </a:p>
          <a:p>
            <a:pPr marL="914400" lvl="1" indent="-457200">
              <a:buFont typeface="Arial" panose="020B0604020202020204" pitchFamily="34" charset="0"/>
              <a:buChar char="•"/>
            </a:pPr>
            <a:r>
              <a:rPr lang="en-GB" sz="2000" b="1" dirty="0">
                <a:solidFill>
                  <a:srgbClr val="FFBE00"/>
                </a:solidFill>
                <a:cs typeface="Calibri" panose="020F0502020204030204" pitchFamily="34" charset="0"/>
              </a:rPr>
              <a:t>ENG</a:t>
            </a:r>
            <a:r>
              <a:rPr lang="en-GB" sz="1600" b="1" dirty="0">
                <a:effectLst/>
                <a:ea typeface="Times New Roman" panose="02020603050405020304" pitchFamily="18" charset="0"/>
              </a:rPr>
              <a:t> </a:t>
            </a:r>
            <a:r>
              <a:rPr lang="en-GB" sz="1600" dirty="0"/>
              <a:t>leading on advanced ICT and data-driven  and dataspace technologies</a:t>
            </a:r>
          </a:p>
          <a:p>
            <a:pPr marL="914400" lvl="1" indent="-457200">
              <a:buFont typeface="Arial" panose="020B0604020202020204" pitchFamily="34" charset="0"/>
              <a:buChar char="•"/>
            </a:pPr>
            <a:r>
              <a:rPr lang="en-GB" sz="2000" b="1" dirty="0">
                <a:solidFill>
                  <a:srgbClr val="FFBE00"/>
                </a:solidFill>
                <a:cs typeface="Calibri" panose="020F0502020204030204" pitchFamily="34" charset="0"/>
              </a:rPr>
              <a:t>ARC</a:t>
            </a:r>
            <a:r>
              <a:rPr lang="en-GB" sz="1600" dirty="0"/>
              <a:t>, leading on Smart Appliance Manufacturer and integrator</a:t>
            </a:r>
            <a:endParaRPr lang="it-IT" sz="1600" dirty="0"/>
          </a:p>
          <a:p>
            <a:pPr marL="457200" indent="-457200">
              <a:buFont typeface="Arial" panose="020B0604020202020204" pitchFamily="34" charset="0"/>
              <a:buChar char="•"/>
            </a:pPr>
            <a:r>
              <a:rPr lang="en-GB" sz="2000" b="1" dirty="0">
                <a:solidFill>
                  <a:srgbClr val="FFBE00"/>
                </a:solidFill>
              </a:rPr>
              <a:t>Buildings Value Chain stakeholders:</a:t>
            </a:r>
          </a:p>
          <a:p>
            <a:pPr marL="914400" lvl="1" indent="-457200">
              <a:buFont typeface="Arial" panose="020B0604020202020204" pitchFamily="34" charset="0"/>
              <a:buChar char="•"/>
            </a:pPr>
            <a:r>
              <a:rPr lang="en-GB" sz="2000" b="1" dirty="0" err="1">
                <a:solidFill>
                  <a:srgbClr val="FFBE00"/>
                </a:solidFill>
                <a:cs typeface="Calibri" panose="020F0502020204030204" pitchFamily="34" charset="0"/>
              </a:rPr>
              <a:t>FaellesBo</a:t>
            </a:r>
            <a:r>
              <a:rPr lang="en-GB" sz="1600" b="1" dirty="0"/>
              <a:t> </a:t>
            </a:r>
            <a:r>
              <a:rPr lang="en-GB" sz="1600" dirty="0"/>
              <a:t>as Social House Company</a:t>
            </a:r>
            <a:r>
              <a:rPr lang="en-GB" sz="1600" b="1" dirty="0"/>
              <a:t>, </a:t>
            </a:r>
            <a:r>
              <a:rPr lang="en-GB" sz="2000" b="1" dirty="0">
                <a:solidFill>
                  <a:srgbClr val="FFBE00"/>
                </a:solidFill>
                <a:cs typeface="Calibri" panose="020F0502020204030204" pitchFamily="34" charset="0"/>
              </a:rPr>
              <a:t>ISRAA</a:t>
            </a:r>
            <a:r>
              <a:rPr lang="en-GB" sz="1600" b="1" dirty="0"/>
              <a:t> </a:t>
            </a:r>
            <a:r>
              <a:rPr lang="en-GB" sz="1600" dirty="0"/>
              <a:t>as Public Care Service provider</a:t>
            </a:r>
            <a:r>
              <a:rPr lang="en-GB" sz="1600" b="1" dirty="0"/>
              <a:t>, </a:t>
            </a:r>
            <a:r>
              <a:rPr lang="en-GB" sz="2000" b="1" dirty="0" err="1">
                <a:solidFill>
                  <a:srgbClr val="FFBE00"/>
                </a:solidFill>
                <a:cs typeface="Calibri" panose="020F0502020204030204" pitchFamily="34" charset="0"/>
              </a:rPr>
              <a:t>GreenPoint</a:t>
            </a:r>
            <a:r>
              <a:rPr lang="en-GB" sz="1600" b="1" dirty="0"/>
              <a:t> </a:t>
            </a:r>
            <a:r>
              <a:rPr lang="en-GB" sz="1600" dirty="0"/>
              <a:t>as Building Operator </a:t>
            </a:r>
          </a:p>
          <a:p>
            <a:pPr marL="457200" indent="-457200">
              <a:buFont typeface="Arial" panose="020B0604020202020204" pitchFamily="34" charset="0"/>
              <a:buChar char="•"/>
            </a:pPr>
            <a:r>
              <a:rPr lang="en-GB" sz="2000" b="1" dirty="0">
                <a:solidFill>
                  <a:srgbClr val="FFBE00"/>
                </a:solidFill>
              </a:rPr>
              <a:t>Energy Value chain stakeholders: </a:t>
            </a:r>
          </a:p>
          <a:p>
            <a:pPr marL="742950" lvl="2" indent="-285750">
              <a:buFont typeface="Arial" panose="020B0604020202020204" pitchFamily="34" charset="0"/>
              <a:buChar char="•"/>
            </a:pPr>
            <a:r>
              <a:rPr lang="en-GB" b="1" dirty="0" err="1">
                <a:solidFill>
                  <a:srgbClr val="FFBE00"/>
                </a:solidFill>
                <a:cs typeface="Calibri" panose="020F0502020204030204" pitchFamily="34" charset="0"/>
              </a:rPr>
              <a:t>OurPower</a:t>
            </a:r>
            <a:r>
              <a:rPr lang="en-GB" sz="1600" dirty="0"/>
              <a:t> as Energy Cooperative, </a:t>
            </a:r>
            <a:r>
              <a:rPr lang="en-GB" b="1" dirty="0">
                <a:solidFill>
                  <a:srgbClr val="FFBE00"/>
                </a:solidFill>
                <a:cs typeface="Calibri" panose="020F0502020204030204" pitchFamily="34" charset="0"/>
              </a:rPr>
              <a:t>PEUSA</a:t>
            </a:r>
            <a:r>
              <a:rPr lang="en-GB" sz="1600" b="1" dirty="0"/>
              <a:t> as </a:t>
            </a:r>
            <a:r>
              <a:rPr lang="en-GB" sz="1600" dirty="0"/>
              <a:t>Electricity DSO, </a:t>
            </a:r>
            <a:r>
              <a:rPr lang="en-GB" b="1" dirty="0">
                <a:solidFill>
                  <a:srgbClr val="FFBE00"/>
                </a:solidFill>
                <a:cs typeface="Calibri" panose="020F0502020204030204" pitchFamily="34" charset="0"/>
              </a:rPr>
              <a:t>HERON</a:t>
            </a:r>
            <a:r>
              <a:rPr lang="en-GB" sz="1600" b="1" dirty="0"/>
              <a:t> as </a:t>
            </a:r>
            <a:r>
              <a:rPr lang="en-GB" sz="1600" dirty="0"/>
              <a:t>utility engaged in  production, supply and trading of electricity, </a:t>
            </a:r>
            <a:r>
              <a:rPr lang="en-GB" b="1" dirty="0">
                <a:solidFill>
                  <a:srgbClr val="FFBE00"/>
                </a:solidFill>
                <a:cs typeface="Calibri" panose="020F0502020204030204" pitchFamily="34" charset="0"/>
              </a:rPr>
              <a:t>CENTRICA</a:t>
            </a:r>
            <a:r>
              <a:rPr lang="en-GB" sz="1600" b="1" dirty="0"/>
              <a:t> </a:t>
            </a:r>
            <a:r>
              <a:rPr lang="en-GB" sz="1600" dirty="0"/>
              <a:t>as  a leading European independent DR aggregator specialised in automated DR , </a:t>
            </a:r>
            <a:r>
              <a:rPr lang="en-GB" b="1" dirty="0">
                <a:solidFill>
                  <a:srgbClr val="FFBE00"/>
                </a:solidFill>
                <a:cs typeface="Calibri" panose="020F0502020204030204" pitchFamily="34" charset="0"/>
              </a:rPr>
              <a:t>DYNAME</a:t>
            </a:r>
            <a:r>
              <a:rPr lang="en-GB" sz="1600" b="1" dirty="0"/>
              <a:t> as </a:t>
            </a:r>
            <a:r>
              <a:rPr lang="en-GB" sz="1600" dirty="0"/>
              <a:t>Energy Trader </a:t>
            </a:r>
          </a:p>
        </p:txBody>
      </p:sp>
      <p:sp>
        <p:nvSpPr>
          <p:cNvPr id="2" name="Text Placeholder 2">
            <a:extLst>
              <a:ext uri="{FF2B5EF4-FFF2-40B4-BE49-F238E27FC236}">
                <a16:creationId xmlns:a16="http://schemas.microsoft.com/office/drawing/2014/main" id="{1B7AF509-8C87-7950-E8AF-370B17A6B989}"/>
              </a:ext>
            </a:extLst>
          </p:cNvPr>
          <p:cNvSpPr txBox="1">
            <a:spLocks/>
          </p:cNvSpPr>
          <p:nvPr/>
        </p:nvSpPr>
        <p:spPr>
          <a:xfrm>
            <a:off x="6304845" y="1154223"/>
            <a:ext cx="5113867" cy="5089020"/>
          </a:xfrm>
          <a:prstGeom prst="rect">
            <a:avLst/>
          </a:prstGeom>
        </p:spPr>
        <p:txBody>
          <a:bodyPr spcFirstLastPara="1" vert="horz" wrap="square" lIns="0" tIns="0" rIns="0" bIns="0" rtlCol="0" anchor="t" anchorCtr="0">
            <a:normAutofit/>
          </a:bodyPr>
          <a:lstStyle>
            <a:lvl1pPr marL="609585" lvl="0" indent="-507987" algn="l" defTabSz="914400" rtl="0" eaLnBrk="1" latinLnBrk="0" hangingPunct="1">
              <a:lnSpc>
                <a:spcPct val="90000"/>
              </a:lnSpc>
              <a:spcBef>
                <a:spcPts val="0"/>
              </a:spcBef>
              <a:spcAft>
                <a:spcPts val="0"/>
              </a:spcAft>
              <a:buSzPts val="2400"/>
              <a:buFont typeface="Arial" panose="020B0604020202020204" pitchFamily="34" charset="0"/>
              <a:buChar char="●"/>
              <a:defRPr sz="2400" kern="1200">
                <a:solidFill>
                  <a:srgbClr val="2953F3"/>
                </a:solidFill>
                <a:latin typeface="+mn-lt"/>
                <a:ea typeface="+mn-ea"/>
                <a:cs typeface="Calibri" panose="020F0502020204030204" pitchFamily="34" charset="0"/>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sz="2000" b="1" dirty="0">
                <a:solidFill>
                  <a:srgbClr val="FFBE00"/>
                </a:solidFill>
              </a:rPr>
              <a:t>Research &amp; Academy Institutions (NTUA, UNIVPM, CARTIF, CIMNE, TUC)</a:t>
            </a:r>
          </a:p>
          <a:p>
            <a:pPr marL="457200" indent="-457200">
              <a:buFont typeface="Arial" panose="020B0604020202020204" pitchFamily="34" charset="0"/>
              <a:buChar char="•"/>
            </a:pPr>
            <a:r>
              <a:rPr lang="en-GB" sz="2000" b="1" dirty="0">
                <a:solidFill>
                  <a:srgbClr val="FFBE00"/>
                </a:solidFill>
              </a:rPr>
              <a:t>Policy Making Support (GREENCITIES)</a:t>
            </a:r>
          </a:p>
          <a:p>
            <a:pPr marL="457200" indent="-457200">
              <a:buFont typeface="Arial" panose="020B0604020202020204" pitchFamily="34" charset="0"/>
              <a:buChar char="•"/>
            </a:pPr>
            <a:r>
              <a:rPr lang="en-GB" sz="2000" b="1" dirty="0">
                <a:solidFill>
                  <a:srgbClr val="FFBE00"/>
                </a:solidFill>
              </a:rPr>
              <a:t>Social Sciences and Humanities (SSH) (SIN, ICONS)</a:t>
            </a:r>
            <a:endParaRPr lang="it-IT" sz="2000" b="1" dirty="0">
              <a:solidFill>
                <a:srgbClr val="FFBE00"/>
              </a:solidFill>
            </a:endParaRPr>
          </a:p>
          <a:p>
            <a:pPr marL="457200" indent="-457200">
              <a:buFont typeface="Arial" panose="020B0604020202020204" pitchFamily="34" charset="0"/>
              <a:buChar char="•"/>
            </a:pPr>
            <a:r>
              <a:rPr lang="en-GB" sz="2000" b="1" dirty="0">
                <a:solidFill>
                  <a:srgbClr val="FFBE00"/>
                </a:solidFill>
              </a:rPr>
              <a:t>5 Leading-edge SMEs</a:t>
            </a:r>
            <a:r>
              <a:rPr lang="en-GB" sz="1600" b="1" dirty="0"/>
              <a:t> </a:t>
            </a:r>
            <a:r>
              <a:rPr lang="en-GB" sz="1600" dirty="0"/>
              <a:t>focused on </a:t>
            </a:r>
          </a:p>
          <a:p>
            <a:pPr marL="914400" lvl="1" indent="-457200">
              <a:buFont typeface="Arial" panose="020B0604020202020204" pitchFamily="34" charset="0"/>
              <a:buChar char="•"/>
            </a:pPr>
            <a:r>
              <a:rPr lang="en-GB" sz="1600" dirty="0"/>
              <a:t>Strategic consultancy on innovative DR business models (</a:t>
            </a:r>
            <a:r>
              <a:rPr lang="en-GB" sz="2000" b="1" dirty="0">
                <a:solidFill>
                  <a:srgbClr val="FFBE00"/>
                </a:solidFill>
                <a:cs typeface="Calibri" panose="020F0502020204030204" pitchFamily="34" charset="0"/>
              </a:rPr>
              <a:t>BLUEPRINT</a:t>
            </a:r>
            <a:r>
              <a:rPr lang="en-GB" sz="1600" dirty="0"/>
              <a:t>)</a:t>
            </a:r>
          </a:p>
          <a:p>
            <a:pPr marL="914400" lvl="1" indent="-457200">
              <a:buFont typeface="Arial" panose="020B0604020202020204" pitchFamily="34" charset="0"/>
              <a:buChar char="•"/>
            </a:pPr>
            <a:r>
              <a:rPr lang="en-GB" sz="1600" dirty="0"/>
              <a:t>data-driven automated energy edge/IoT metering (</a:t>
            </a:r>
            <a:r>
              <a:rPr lang="en-GB" sz="2000" b="1" dirty="0">
                <a:solidFill>
                  <a:srgbClr val="FFBE00"/>
                </a:solidFill>
                <a:cs typeface="Calibri" panose="020F0502020204030204" pitchFamily="34" charset="0"/>
              </a:rPr>
              <a:t>COMS</a:t>
            </a:r>
            <a:r>
              <a:rPr lang="en-GB" sz="1600" dirty="0"/>
              <a:t>)</a:t>
            </a:r>
          </a:p>
          <a:p>
            <a:pPr marL="800100" lvl="1" indent="-342900">
              <a:buFont typeface="Arial" panose="020B0604020202020204" pitchFamily="34" charset="0"/>
              <a:buChar char="•"/>
            </a:pPr>
            <a:r>
              <a:rPr lang="en-GB" sz="1600" dirty="0"/>
              <a:t>   IoT smart and flexible natural gas boilers retrofitting solutions (</a:t>
            </a:r>
            <a:r>
              <a:rPr lang="en-GB" sz="2000" b="1" dirty="0">
                <a:solidFill>
                  <a:srgbClr val="FFBE00"/>
                </a:solidFill>
                <a:cs typeface="Calibri" panose="020F0502020204030204" pitchFamily="34" charset="0"/>
              </a:rPr>
              <a:t>DOM-X</a:t>
            </a:r>
            <a:r>
              <a:rPr lang="en-GB" sz="1600" b="1" dirty="0"/>
              <a:t>)</a:t>
            </a:r>
          </a:p>
          <a:p>
            <a:pPr marL="800100" lvl="1" indent="-342900">
              <a:buFont typeface="Arial" panose="020B0604020202020204" pitchFamily="34" charset="0"/>
              <a:buChar char="•"/>
            </a:pPr>
            <a:r>
              <a:rPr lang="en-GB" sz="1600" dirty="0">
                <a:latin typeface="Times New Roman" panose="02020603050405020304" pitchFamily="18" charset="0"/>
                <a:ea typeface="Times New Roman" panose="02020603050405020304" pitchFamily="18" charset="0"/>
              </a:rPr>
              <a:t>   </a:t>
            </a:r>
            <a:r>
              <a:rPr lang="en-GB" sz="1600" dirty="0"/>
              <a:t>data-driven energy efficiency and flexibility services for heat commodity and district heating (</a:t>
            </a:r>
            <a:r>
              <a:rPr lang="en-GB" sz="2000" b="1" dirty="0">
                <a:solidFill>
                  <a:srgbClr val="FFBE00"/>
                </a:solidFill>
                <a:cs typeface="Calibri" panose="020F0502020204030204" pitchFamily="34" charset="0"/>
              </a:rPr>
              <a:t>NEOGRID</a:t>
            </a:r>
            <a:r>
              <a:rPr lang="en-GB" sz="1600" dirty="0"/>
              <a:t>)</a:t>
            </a:r>
          </a:p>
          <a:p>
            <a:pPr marL="800100" lvl="1" indent="-342900">
              <a:buFont typeface="Arial" panose="020B0604020202020204" pitchFamily="34" charset="0"/>
              <a:buChar char="•"/>
            </a:pPr>
            <a:r>
              <a:rPr lang="en-GB" sz="1600" dirty="0"/>
              <a:t>   BESS integration and IoT solution provider for BMS (</a:t>
            </a:r>
            <a:r>
              <a:rPr lang="en-GB" sz="2000" b="1" dirty="0">
                <a:solidFill>
                  <a:srgbClr val="FFBE00"/>
                </a:solidFill>
                <a:cs typeface="Calibri" panose="020F0502020204030204" pitchFamily="34" charset="0"/>
              </a:rPr>
              <a:t>ROMUR</a:t>
            </a:r>
            <a:r>
              <a:rPr lang="en-GB" sz="1600" dirty="0"/>
              <a:t>)</a:t>
            </a:r>
            <a:endParaRPr lang="it-IT" sz="1600" dirty="0"/>
          </a:p>
        </p:txBody>
      </p:sp>
      <p:pic>
        <p:nvPicPr>
          <p:cNvPr id="7" name="Immagine 6" descr="Immagine che contiene Elementi grafici, Carattere, nero, schermata&#10;&#10;Descrizione generata automaticamente">
            <a:extLst>
              <a:ext uri="{FF2B5EF4-FFF2-40B4-BE49-F238E27FC236}">
                <a16:creationId xmlns:a16="http://schemas.microsoft.com/office/drawing/2014/main" id="{F494D28B-222F-16CC-7EB1-F9703435B6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3216" y="6312666"/>
            <a:ext cx="995045" cy="371475"/>
          </a:xfrm>
          <a:prstGeom prst="rect">
            <a:avLst/>
          </a:prstGeom>
        </p:spPr>
      </p:pic>
    </p:spTree>
    <p:extLst>
      <p:ext uri="{BB962C8B-B14F-4D97-AF65-F5344CB8AC3E}">
        <p14:creationId xmlns:p14="http://schemas.microsoft.com/office/powerpoint/2010/main" val="1738322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55B9BAF-7A1C-60A0-8705-96BBDD8A30CC}"/>
              </a:ext>
            </a:extLst>
          </p:cNvPr>
          <p:cNvSpPr>
            <a:spLocks noGrp="1"/>
          </p:cNvSpPr>
          <p:nvPr>
            <p:ph type="body" idx="1"/>
          </p:nvPr>
        </p:nvSpPr>
        <p:spPr>
          <a:xfrm>
            <a:off x="609934" y="1227551"/>
            <a:ext cx="10972132" cy="4467855"/>
          </a:xfrm>
        </p:spPr>
        <p:txBody>
          <a:bodyPr/>
          <a:lstStyle/>
          <a:p>
            <a:r>
              <a:rPr lang="en-US" sz="2000" dirty="0">
                <a:solidFill>
                  <a:srgbClr val="00B050"/>
                </a:solidFill>
              </a:rPr>
              <a:t>Huge flexibility potential </a:t>
            </a:r>
            <a:r>
              <a:rPr lang="en-US" sz="2000" dirty="0"/>
              <a:t>in the residential buildings sector</a:t>
            </a:r>
          </a:p>
          <a:p>
            <a:r>
              <a:rPr lang="en-US" sz="2000" dirty="0">
                <a:solidFill>
                  <a:srgbClr val="00B050"/>
                </a:solidFill>
              </a:rPr>
              <a:t>Decreasing costs </a:t>
            </a:r>
            <a:r>
              <a:rPr lang="en-US" sz="2000" dirty="0"/>
              <a:t>of innovative data-driven ICT technologies and IoT-oriented smart appliance </a:t>
            </a:r>
            <a:r>
              <a:rPr lang="en-US" sz="2000" dirty="0">
                <a:solidFill>
                  <a:srgbClr val="FF0000"/>
                </a:solidFill>
              </a:rPr>
              <a:t>BUT</a:t>
            </a:r>
          </a:p>
          <a:p>
            <a:r>
              <a:rPr lang="en-US" sz="2000" b="1" dirty="0">
                <a:solidFill>
                  <a:srgbClr val="FFBE00"/>
                </a:solidFill>
              </a:rPr>
              <a:t>Socio-economic challenges</a:t>
            </a:r>
          </a:p>
          <a:p>
            <a:pPr lvl="1"/>
            <a:r>
              <a:rPr lang="en-US" sz="1800" b="1" dirty="0"/>
              <a:t>Insufficient awareness </a:t>
            </a:r>
            <a:r>
              <a:rPr lang="en-US" sz="1800" dirty="0"/>
              <a:t>of the value of individual energy consumers </a:t>
            </a:r>
            <a:r>
              <a:rPr lang="en-US" sz="1800" b="1" dirty="0"/>
              <a:t>flexibility</a:t>
            </a:r>
          </a:p>
          <a:p>
            <a:pPr lvl="1"/>
            <a:r>
              <a:rPr lang="en-US" sz="1800" b="1" dirty="0"/>
              <a:t>Business models immaturity </a:t>
            </a:r>
            <a:r>
              <a:rPr lang="en-US" sz="1800" dirty="0"/>
              <a:t>preventing DR value sharing and propagation along energy and buildings value chains </a:t>
            </a:r>
          </a:p>
          <a:p>
            <a:pPr lvl="1"/>
            <a:r>
              <a:rPr lang="en-US" sz="1800" dirty="0"/>
              <a:t>Lack of appropriate yet attracting </a:t>
            </a:r>
            <a:r>
              <a:rPr lang="en-US" sz="1800" b="1" dirty="0"/>
              <a:t>beyond-financial incentives </a:t>
            </a:r>
            <a:r>
              <a:rPr lang="en-US" sz="1800" dirty="0"/>
              <a:t>and </a:t>
            </a:r>
            <a:r>
              <a:rPr lang="en-US" sz="1800" b="1" dirty="0"/>
              <a:t>compensation</a:t>
            </a:r>
            <a:r>
              <a:rPr lang="en-US" sz="1800" dirty="0"/>
              <a:t> stimulating residential consumers engagement</a:t>
            </a:r>
          </a:p>
          <a:p>
            <a:pPr lvl="1"/>
            <a:r>
              <a:rPr lang="en-US" sz="1800" dirty="0"/>
              <a:t>lack of a </a:t>
            </a:r>
            <a:r>
              <a:rPr lang="en-US" sz="1800" b="1" dirty="0"/>
              <a:t>multi-value multi-commodity </a:t>
            </a:r>
            <a:r>
              <a:rPr lang="en-US" sz="1800" dirty="0"/>
              <a:t>perspective for residential DR </a:t>
            </a:r>
          </a:p>
          <a:p>
            <a:r>
              <a:rPr lang="en-US" sz="2000" b="1" dirty="0">
                <a:solidFill>
                  <a:srgbClr val="FFBE00"/>
                </a:solidFill>
              </a:rPr>
              <a:t>Technological challenges</a:t>
            </a:r>
          </a:p>
          <a:p>
            <a:pPr lvl="1"/>
            <a:r>
              <a:rPr lang="en-US" sz="1800" dirty="0"/>
              <a:t>Huge </a:t>
            </a:r>
            <a:r>
              <a:rPr lang="en-US" sz="1800" b="1" dirty="0"/>
              <a:t>protocols fragmentation </a:t>
            </a:r>
            <a:r>
              <a:rPr lang="en-US" sz="1800" dirty="0"/>
              <a:t>and </a:t>
            </a:r>
            <a:r>
              <a:rPr lang="en-US" sz="1800" b="1" dirty="0"/>
              <a:t>heterogeneity</a:t>
            </a:r>
            <a:r>
              <a:rPr lang="en-US" sz="1800" dirty="0"/>
              <a:t> and insufficient technical interoperability</a:t>
            </a:r>
          </a:p>
          <a:p>
            <a:pPr lvl="1"/>
            <a:r>
              <a:rPr lang="en-US" sz="1800" b="1" dirty="0"/>
              <a:t>Smart appliances </a:t>
            </a:r>
            <a:r>
              <a:rPr lang="en-US" sz="1800" dirty="0"/>
              <a:t>are smart enough BUT are </a:t>
            </a:r>
            <a:r>
              <a:rPr lang="en-US" sz="1800" b="1" dirty="0"/>
              <a:t>not DR-ready</a:t>
            </a:r>
          </a:p>
          <a:p>
            <a:pPr lvl="1"/>
            <a:r>
              <a:rPr lang="en-US" sz="1800" dirty="0"/>
              <a:t>Lack of dynamic and closer to real-time </a:t>
            </a:r>
            <a:r>
              <a:rPr lang="en-US" sz="1800" b="1" dirty="0"/>
              <a:t>coordination</a:t>
            </a:r>
            <a:r>
              <a:rPr lang="en-US" sz="1800" dirty="0"/>
              <a:t> to really support smart  grids applications</a:t>
            </a:r>
          </a:p>
          <a:p>
            <a:pPr lvl="1"/>
            <a:r>
              <a:rPr lang="en-US" sz="1800" dirty="0"/>
              <a:t>Lack of </a:t>
            </a:r>
            <a:r>
              <a:rPr lang="en-US" sz="1800" b="1" dirty="0"/>
              <a:t>trusted</a:t>
            </a:r>
            <a:r>
              <a:rPr lang="en-US" sz="1800" dirty="0"/>
              <a:t> and </a:t>
            </a:r>
            <a:r>
              <a:rPr lang="en-US" sz="1800" b="1" dirty="0"/>
              <a:t>sovereignty-preserving</a:t>
            </a:r>
            <a:r>
              <a:rPr lang="en-US" sz="1800" dirty="0"/>
              <a:t> DR data sharing environment (aka </a:t>
            </a:r>
            <a:r>
              <a:rPr lang="en-US" sz="1800" dirty="0" err="1"/>
              <a:t>DataSpace</a:t>
            </a:r>
            <a:r>
              <a:rPr lang="en-US" sz="1800" dirty="0"/>
              <a:t>)</a:t>
            </a:r>
          </a:p>
        </p:txBody>
      </p:sp>
      <p:sp>
        <p:nvSpPr>
          <p:cNvPr id="3" name="Titolo 2">
            <a:extLst>
              <a:ext uri="{FF2B5EF4-FFF2-40B4-BE49-F238E27FC236}">
                <a16:creationId xmlns:a16="http://schemas.microsoft.com/office/drawing/2014/main" id="{C69F8EF9-DEF2-DB70-7060-CBE5A5200C55}"/>
              </a:ext>
            </a:extLst>
          </p:cNvPr>
          <p:cNvSpPr>
            <a:spLocks noGrp="1"/>
          </p:cNvSpPr>
          <p:nvPr>
            <p:ph type="title"/>
          </p:nvPr>
        </p:nvSpPr>
        <p:spPr/>
        <p:txBody>
          <a:bodyPr/>
          <a:lstStyle/>
          <a:p>
            <a:r>
              <a:rPr lang="it-IT" dirty="0"/>
              <a:t>The </a:t>
            </a:r>
            <a:r>
              <a:rPr lang="it-IT" dirty="0" err="1"/>
              <a:t>Context</a:t>
            </a:r>
            <a:endParaRPr lang="it-IT" dirty="0"/>
          </a:p>
        </p:txBody>
      </p:sp>
      <p:sp>
        <p:nvSpPr>
          <p:cNvPr id="4" name="Segnaposto numero diapositiva 3">
            <a:extLst>
              <a:ext uri="{FF2B5EF4-FFF2-40B4-BE49-F238E27FC236}">
                <a16:creationId xmlns:a16="http://schemas.microsoft.com/office/drawing/2014/main" id="{E897BBBF-3E88-03BA-713A-78D60516AA3B}"/>
              </a:ext>
            </a:extLst>
          </p:cNvPr>
          <p:cNvSpPr>
            <a:spLocks noGrp="1"/>
          </p:cNvSpPr>
          <p:nvPr>
            <p:ph type="sldNum" sz="quarter" idx="4"/>
          </p:nvPr>
        </p:nvSpPr>
        <p:spPr/>
        <p:txBody>
          <a:bodyPr/>
          <a:lstStyle/>
          <a:p>
            <a:fld id="{89EE281A-F944-2A4E-ADD4-0BA89AF575CE}" type="slidenum">
              <a:rPr lang="it-IT" smtClean="0"/>
              <a:pPr/>
              <a:t>4</a:t>
            </a:fld>
            <a:endParaRPr lang="it-IT" dirty="0"/>
          </a:p>
        </p:txBody>
      </p:sp>
      <p:pic>
        <p:nvPicPr>
          <p:cNvPr id="6" name="Immagine 5" descr="Immagine che contiene Elementi grafici, Carattere, nero, schermata&#10;&#10;Descrizione generata automaticamente">
            <a:extLst>
              <a:ext uri="{FF2B5EF4-FFF2-40B4-BE49-F238E27FC236}">
                <a16:creationId xmlns:a16="http://schemas.microsoft.com/office/drawing/2014/main" id="{E1589C71-C449-2917-EBD3-8E93D2ABD1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3216" y="6312666"/>
            <a:ext cx="995045" cy="371475"/>
          </a:xfrm>
          <a:prstGeom prst="rect">
            <a:avLst/>
          </a:prstGeom>
        </p:spPr>
      </p:pic>
    </p:spTree>
    <p:extLst>
      <p:ext uri="{BB962C8B-B14F-4D97-AF65-F5344CB8AC3E}">
        <p14:creationId xmlns:p14="http://schemas.microsoft.com/office/powerpoint/2010/main" val="363200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C62AB4D2-9E98-C587-A040-E8735F54A927}"/>
              </a:ext>
            </a:extLst>
          </p:cNvPr>
          <p:cNvSpPr>
            <a:spLocks noGrp="1"/>
          </p:cNvSpPr>
          <p:nvPr>
            <p:ph type="title"/>
          </p:nvPr>
        </p:nvSpPr>
        <p:spPr/>
        <p:txBody>
          <a:bodyPr/>
          <a:lstStyle/>
          <a:p>
            <a:r>
              <a:rPr lang="en-US"/>
              <a:t>7 Real Life Pilots, across 7 countries</a:t>
            </a:r>
            <a:endParaRPr lang="it-IT"/>
          </a:p>
        </p:txBody>
      </p:sp>
      <p:sp>
        <p:nvSpPr>
          <p:cNvPr id="4" name="Segnaposto numero diapositiva 3">
            <a:extLst>
              <a:ext uri="{FF2B5EF4-FFF2-40B4-BE49-F238E27FC236}">
                <a16:creationId xmlns:a16="http://schemas.microsoft.com/office/drawing/2014/main" id="{673713E2-9223-FF27-3F53-F63E75DD1C75}"/>
              </a:ext>
            </a:extLst>
          </p:cNvPr>
          <p:cNvSpPr>
            <a:spLocks noGrp="1"/>
          </p:cNvSpPr>
          <p:nvPr>
            <p:ph type="sldNum" sz="quarter" idx="4"/>
          </p:nvPr>
        </p:nvSpPr>
        <p:spPr/>
        <p:txBody>
          <a:bodyPr/>
          <a:lstStyle/>
          <a:p>
            <a:fld id="{89EE281A-F944-2A4E-ADD4-0BA89AF575CE}" type="slidenum">
              <a:rPr lang="it-IT" smtClean="0"/>
              <a:pPr/>
              <a:t>5</a:t>
            </a:fld>
            <a:endParaRPr lang="it-IT"/>
          </a:p>
        </p:txBody>
      </p:sp>
      <p:sp>
        <p:nvSpPr>
          <p:cNvPr id="5" name="Text Placeholder 2">
            <a:extLst>
              <a:ext uri="{FF2B5EF4-FFF2-40B4-BE49-F238E27FC236}">
                <a16:creationId xmlns:a16="http://schemas.microsoft.com/office/drawing/2014/main" id="{8285279C-01AF-B275-7148-8A1CAD23FB24}"/>
              </a:ext>
            </a:extLst>
          </p:cNvPr>
          <p:cNvSpPr>
            <a:spLocks noGrp="1"/>
          </p:cNvSpPr>
          <p:nvPr>
            <p:ph type="body" idx="1"/>
          </p:nvPr>
        </p:nvSpPr>
        <p:spPr>
          <a:xfrm>
            <a:off x="7086600" y="1693847"/>
            <a:ext cx="5005552" cy="4682080"/>
          </a:xfrm>
        </p:spPr>
        <p:txBody>
          <a:bodyPr>
            <a:normAutofit fontScale="92500" lnSpcReduction="10000"/>
          </a:bodyPr>
          <a:lstStyle/>
          <a:p>
            <a:pPr marL="0" indent="0">
              <a:buNone/>
            </a:pPr>
            <a:r>
              <a:rPr lang="en-US" b="1" dirty="0">
                <a:sym typeface="Wingdings" panose="05000000000000000000" pitchFamily="2" charset="2"/>
              </a:rPr>
              <a:t>The DEDALUS framework is validated </a:t>
            </a:r>
          </a:p>
          <a:p>
            <a:pPr marL="0" indent="0">
              <a:buNone/>
            </a:pPr>
            <a:r>
              <a:rPr lang="en-US" b="1" dirty="0">
                <a:sym typeface="Wingdings" panose="05000000000000000000" pitchFamily="2" charset="2"/>
              </a:rPr>
              <a:t>in </a:t>
            </a:r>
            <a:r>
              <a:rPr lang="en-US" b="1" dirty="0">
                <a:solidFill>
                  <a:srgbClr val="FFBE00"/>
                </a:solidFill>
                <a:sym typeface="Wingdings" panose="05000000000000000000" pitchFamily="2" charset="2"/>
              </a:rPr>
              <a:t>7 Real-life Pilots </a:t>
            </a:r>
            <a:r>
              <a:rPr lang="en-US" b="1" dirty="0">
                <a:sym typeface="Wingdings" panose="05000000000000000000" pitchFamily="2" charset="2"/>
              </a:rPr>
              <a:t>across </a:t>
            </a:r>
            <a:r>
              <a:rPr lang="en-US" b="1" dirty="0">
                <a:solidFill>
                  <a:srgbClr val="FFBE00"/>
                </a:solidFill>
                <a:sym typeface="Wingdings" panose="05000000000000000000" pitchFamily="2" charset="2"/>
              </a:rPr>
              <a:t>7 countries</a:t>
            </a:r>
            <a:r>
              <a:rPr lang="en-US" b="1" dirty="0">
                <a:sym typeface="Wingdings" panose="05000000000000000000" pitchFamily="2" charset="2"/>
              </a:rPr>
              <a:t>:</a:t>
            </a:r>
            <a:r>
              <a:rPr lang="en-US" b="1" dirty="0">
                <a:solidFill>
                  <a:srgbClr val="FFBE00"/>
                </a:solidFill>
                <a:sym typeface="Wingdings" panose="05000000000000000000" pitchFamily="2" charset="2"/>
              </a:rPr>
              <a:t> </a:t>
            </a:r>
          </a:p>
          <a:p>
            <a:r>
              <a:rPr lang="fr-FR" sz="2000" dirty="0">
                <a:sym typeface="Wingdings" panose="05000000000000000000" pitchFamily="2" charset="2"/>
              </a:rPr>
              <a:t>5 Front </a:t>
            </a:r>
            <a:r>
              <a:rPr lang="fr-FR" sz="2000" dirty="0" err="1">
                <a:sym typeface="Wingdings" panose="05000000000000000000" pitchFamily="2" charset="2"/>
              </a:rPr>
              <a:t>Runners</a:t>
            </a:r>
            <a:endParaRPr lang="fr-FR" sz="2000" dirty="0">
              <a:sym typeface="Wingdings" panose="05000000000000000000" pitchFamily="2" charset="2"/>
            </a:endParaRPr>
          </a:p>
          <a:p>
            <a:r>
              <a:rPr lang="fr-FR" sz="2000" dirty="0">
                <a:sym typeface="Wingdings" panose="05000000000000000000" pitchFamily="2" charset="2"/>
              </a:rPr>
              <a:t>2 </a:t>
            </a:r>
            <a:r>
              <a:rPr lang="fr-FR" sz="2000" dirty="0" err="1">
                <a:sym typeface="Wingdings" panose="05000000000000000000" pitchFamily="2" charset="2"/>
              </a:rPr>
              <a:t>Multipliers</a:t>
            </a:r>
            <a:endParaRPr lang="fr-FR" sz="2000" dirty="0">
              <a:sym typeface="Wingdings" panose="05000000000000000000" pitchFamily="2" charset="2"/>
            </a:endParaRPr>
          </a:p>
          <a:p>
            <a:pPr marL="0" indent="0">
              <a:buNone/>
            </a:pPr>
            <a:endParaRPr lang="en-US" dirty="0">
              <a:sym typeface="Wingdings" panose="05000000000000000000" pitchFamily="2" charset="2"/>
            </a:endParaRPr>
          </a:p>
          <a:p>
            <a:pPr marL="0" indent="0">
              <a:buNone/>
            </a:pPr>
            <a:r>
              <a:rPr lang="en-US" b="1" dirty="0">
                <a:sym typeface="Wingdings" panose="05000000000000000000" pitchFamily="2" charset="2"/>
              </a:rPr>
              <a:t>Facilities examined:</a:t>
            </a:r>
          </a:p>
          <a:p>
            <a:r>
              <a:rPr lang="en-GB" sz="2000" dirty="0"/>
              <a:t>Residential &amp; commercial buildings</a:t>
            </a:r>
          </a:p>
          <a:p>
            <a:r>
              <a:rPr lang="en-GB" sz="2000" dirty="0"/>
              <a:t>Energy community</a:t>
            </a:r>
          </a:p>
          <a:p>
            <a:r>
              <a:rPr lang="en-GB" sz="2000" dirty="0"/>
              <a:t>Elderly housing facility</a:t>
            </a:r>
          </a:p>
          <a:p>
            <a:r>
              <a:rPr lang="en-GB" sz="2000" dirty="0"/>
              <a:t>Social housing for immigrants &amp; locals</a:t>
            </a:r>
          </a:p>
          <a:p>
            <a:r>
              <a:rPr lang="en-GB" sz="2000" dirty="0"/>
              <a:t>University residence hall</a:t>
            </a:r>
          </a:p>
          <a:p>
            <a:endParaRPr lang="en-GB" sz="2800" dirty="0"/>
          </a:p>
          <a:p>
            <a:pPr marL="101598" indent="0">
              <a:buNone/>
            </a:pPr>
            <a:r>
              <a:rPr lang="en-US" sz="2200" dirty="0">
                <a:sym typeface="Wingdings" panose="05000000000000000000" pitchFamily="2" charset="2"/>
              </a:rPr>
              <a:t>We are covering to the largest possible extent the </a:t>
            </a:r>
            <a:r>
              <a:rPr lang="en-US" sz="2200" b="1" dirty="0">
                <a:solidFill>
                  <a:srgbClr val="FFBE00"/>
                </a:solidFill>
                <a:sym typeface="Wingdings" panose="05000000000000000000" pitchFamily="2" charset="2"/>
              </a:rPr>
              <a:t>electricity</a:t>
            </a:r>
            <a:r>
              <a:rPr lang="en-US" sz="2200" dirty="0">
                <a:sym typeface="Wingdings" panose="05000000000000000000" pitchFamily="2" charset="2"/>
              </a:rPr>
              <a:t> and </a:t>
            </a:r>
            <a:r>
              <a:rPr lang="en-US" sz="2200" b="1" dirty="0">
                <a:solidFill>
                  <a:srgbClr val="FFBE00"/>
                </a:solidFill>
                <a:sym typeface="Wingdings" panose="05000000000000000000" pitchFamily="2" charset="2"/>
              </a:rPr>
              <a:t>energy</a:t>
            </a:r>
            <a:r>
              <a:rPr lang="en-US" sz="2200" dirty="0">
                <a:sym typeface="Wingdings" panose="05000000000000000000" pitchFamily="2" charset="2"/>
              </a:rPr>
              <a:t> value chains, while considering also other </a:t>
            </a:r>
            <a:r>
              <a:rPr lang="en-US" sz="2200" b="1" dirty="0">
                <a:solidFill>
                  <a:srgbClr val="FFBE00"/>
                </a:solidFill>
                <a:sym typeface="Wingdings" panose="05000000000000000000" pitchFamily="2" charset="2"/>
              </a:rPr>
              <a:t>non-energy</a:t>
            </a:r>
            <a:r>
              <a:rPr lang="en-US" sz="2200" dirty="0">
                <a:sym typeface="Wingdings" panose="05000000000000000000" pitchFamily="2" charset="2"/>
              </a:rPr>
              <a:t> sectors, such as </a:t>
            </a:r>
            <a:r>
              <a:rPr lang="en-US" sz="2200" b="1" dirty="0">
                <a:solidFill>
                  <a:srgbClr val="FFBE00"/>
                </a:solidFill>
                <a:sym typeface="Wingdings" panose="05000000000000000000" pitchFamily="2" charset="2"/>
              </a:rPr>
              <a:t>buildings</a:t>
            </a:r>
            <a:r>
              <a:rPr lang="en-US" sz="2200" dirty="0">
                <a:sym typeface="Wingdings" panose="05000000000000000000" pitchFamily="2" charset="2"/>
              </a:rPr>
              <a:t>, </a:t>
            </a:r>
            <a:r>
              <a:rPr lang="en-US" sz="2200" b="1" dirty="0">
                <a:solidFill>
                  <a:srgbClr val="FFBE00"/>
                </a:solidFill>
                <a:sym typeface="Wingdings" panose="05000000000000000000" pitchFamily="2" charset="2"/>
              </a:rPr>
              <a:t>mobility</a:t>
            </a:r>
            <a:r>
              <a:rPr lang="en-US" sz="2200" dirty="0">
                <a:sym typeface="Wingdings" panose="05000000000000000000" pitchFamily="2" charset="2"/>
              </a:rPr>
              <a:t>, </a:t>
            </a:r>
            <a:r>
              <a:rPr lang="en-US" sz="2200" b="1" dirty="0">
                <a:solidFill>
                  <a:srgbClr val="FFBE00"/>
                </a:solidFill>
                <a:sym typeface="Wingdings" panose="05000000000000000000" pitchFamily="2" charset="2"/>
              </a:rPr>
              <a:t>storage</a:t>
            </a:r>
            <a:r>
              <a:rPr lang="en-US" sz="2200" dirty="0">
                <a:sym typeface="Wingdings" panose="05000000000000000000" pitchFamily="2" charset="2"/>
              </a:rPr>
              <a:t>, </a:t>
            </a:r>
            <a:r>
              <a:rPr lang="en-US" sz="2200" b="1" dirty="0">
                <a:solidFill>
                  <a:srgbClr val="FFBE00"/>
                </a:solidFill>
                <a:sym typeface="Wingdings" panose="05000000000000000000" pitchFamily="2" charset="2"/>
              </a:rPr>
              <a:t>financial</a:t>
            </a:r>
            <a:r>
              <a:rPr lang="en-US" sz="2200" dirty="0">
                <a:sym typeface="Wingdings" panose="05000000000000000000" pitchFamily="2" charset="2"/>
              </a:rPr>
              <a:t>, </a:t>
            </a:r>
            <a:r>
              <a:rPr lang="en-US" sz="2200" b="1" dirty="0">
                <a:solidFill>
                  <a:srgbClr val="FFBE00"/>
                </a:solidFill>
                <a:sym typeface="Wingdings" panose="05000000000000000000" pitchFamily="2" charset="2"/>
              </a:rPr>
              <a:t>comfort</a:t>
            </a:r>
            <a:r>
              <a:rPr lang="en-US" sz="2200" dirty="0">
                <a:sym typeface="Wingdings" panose="05000000000000000000" pitchFamily="2" charset="2"/>
              </a:rPr>
              <a:t>/</a:t>
            </a:r>
            <a:r>
              <a:rPr lang="en-US" sz="2200" b="1" dirty="0">
                <a:solidFill>
                  <a:srgbClr val="FFBE00"/>
                </a:solidFill>
                <a:sym typeface="Wingdings" panose="05000000000000000000" pitchFamily="2" charset="2"/>
              </a:rPr>
              <a:t>wellness</a:t>
            </a:r>
            <a:r>
              <a:rPr lang="en-US" sz="2200" dirty="0">
                <a:sym typeface="Wingdings" panose="05000000000000000000" pitchFamily="2" charset="2"/>
              </a:rPr>
              <a:t>/</a:t>
            </a:r>
            <a:r>
              <a:rPr lang="en-US" sz="2200" b="1" dirty="0">
                <a:solidFill>
                  <a:srgbClr val="FFBE00"/>
                </a:solidFill>
                <a:sym typeface="Wingdings" panose="05000000000000000000" pitchFamily="2" charset="2"/>
              </a:rPr>
              <a:t>health</a:t>
            </a:r>
            <a:r>
              <a:rPr lang="en-US" sz="2200" dirty="0">
                <a:sym typeface="Wingdings" panose="05000000000000000000" pitchFamily="2" charset="2"/>
              </a:rPr>
              <a:t>, </a:t>
            </a:r>
            <a:r>
              <a:rPr lang="en-US" sz="2200" b="1" dirty="0">
                <a:solidFill>
                  <a:srgbClr val="FFBE00"/>
                </a:solidFill>
                <a:sym typeface="Wingdings" panose="05000000000000000000" pitchFamily="2" charset="2"/>
              </a:rPr>
              <a:t>older</a:t>
            </a:r>
            <a:r>
              <a:rPr lang="en-US" sz="2200" dirty="0">
                <a:sym typeface="Wingdings" panose="05000000000000000000" pitchFamily="2" charset="2"/>
              </a:rPr>
              <a:t> </a:t>
            </a:r>
            <a:r>
              <a:rPr lang="en-US" sz="2200" b="1" dirty="0">
                <a:solidFill>
                  <a:srgbClr val="FFBE00"/>
                </a:solidFill>
                <a:sym typeface="Wingdings" panose="05000000000000000000" pitchFamily="2" charset="2"/>
              </a:rPr>
              <a:t>people</a:t>
            </a:r>
          </a:p>
          <a:p>
            <a:pPr marL="101598" indent="0">
              <a:buNone/>
            </a:pPr>
            <a:endParaRPr lang="en-GB" sz="2800" dirty="0"/>
          </a:p>
        </p:txBody>
      </p:sp>
      <p:pic>
        <p:nvPicPr>
          <p:cNvPr id="2" name="Picture 6">
            <a:extLst>
              <a:ext uri="{FF2B5EF4-FFF2-40B4-BE49-F238E27FC236}">
                <a16:creationId xmlns:a16="http://schemas.microsoft.com/office/drawing/2014/main" id="{299623E9-33DE-0371-7211-585E7381C5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609" y="1535616"/>
            <a:ext cx="6450965" cy="4210665"/>
          </a:xfrm>
          <a:prstGeom prst="rect">
            <a:avLst/>
          </a:prstGeom>
          <a:noFill/>
          <a:ln w="28575">
            <a:solidFill>
              <a:schemeClr val="bg2"/>
            </a:solidFill>
          </a:ln>
        </p:spPr>
      </p:pic>
      <p:sp>
        <p:nvSpPr>
          <p:cNvPr id="6" name="Rectangle: Rounded Corners 5">
            <a:extLst>
              <a:ext uri="{FF2B5EF4-FFF2-40B4-BE49-F238E27FC236}">
                <a16:creationId xmlns:a16="http://schemas.microsoft.com/office/drawing/2014/main" id="{7ED2686F-243D-4349-8D80-76A9E38D919E}"/>
              </a:ext>
            </a:extLst>
          </p:cNvPr>
          <p:cNvSpPr/>
          <p:nvPr/>
        </p:nvSpPr>
        <p:spPr>
          <a:xfrm>
            <a:off x="174609" y="5217881"/>
            <a:ext cx="3509341" cy="526936"/>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27694548"/>
      </p:ext>
    </p:extLst>
  </p:cSld>
  <p:clrMapOvr>
    <a:masterClrMapping/>
  </p:clrMapOvr>
  <mc:AlternateContent xmlns:mc="http://schemas.openxmlformats.org/markup-compatibility/2006" xmlns:p14="http://schemas.microsoft.com/office/powerpoint/2010/main">
    <mc:Choice Requires="p14">
      <p:transition spd="slow" p14:dur="2000" advTm="57949"/>
    </mc:Choice>
    <mc:Fallback xmlns="">
      <p:transition spd="slow" advTm="57949"/>
    </mc:Fallback>
  </mc:AlternateContent>
  <p:extLst>
    <p:ext uri="{3A86A75C-4F4B-4683-9AE1-C65F6400EC91}">
      <p14:laserTraceLst xmlns:p14="http://schemas.microsoft.com/office/powerpoint/2010/main">
        <p14:tracePtLst>
          <p14:tracePt t="10256" x="220663" y="450850"/>
          <p14:tracePt t="10271" x="390525" y="544513"/>
          <p14:tracePt t="10281" x="484188" y="560388"/>
          <p14:tracePt t="10293" x="620713" y="611188"/>
          <p14:tracePt t="10308" x="755650" y="654050"/>
          <p14:tracePt t="10321" x="866775" y="704850"/>
          <p14:tracePt t="10343" x="1003300" y="747713"/>
          <p14:tracePt t="10354" x="1036638" y="747713"/>
          <p14:tracePt t="10368" x="1079500" y="755650"/>
          <p14:tracePt t="10393" x="1206500" y="790575"/>
          <p14:tracePt t="10405" x="1239838" y="815975"/>
          <p14:tracePt t="10406" x="1300163" y="833438"/>
          <p14:tracePt t="10417" x="1333500" y="849313"/>
          <p14:tracePt t="10437" x="1495425" y="925513"/>
          <p14:tracePt t="10447" x="1538288" y="960438"/>
          <p14:tracePt t="10463" x="1631950" y="1003300"/>
          <p14:tracePt t="10484" x="1724025" y="1054100"/>
          <p14:tracePt t="10495" x="1776413" y="1096963"/>
          <p14:tracePt t="10515" x="1817688" y="1173163"/>
          <p14:tracePt t="10525" x="1843088" y="1198563"/>
          <p14:tracePt t="10546" x="1893888" y="1300163"/>
          <p14:tracePt t="10567" x="1962150" y="1419225"/>
          <p14:tracePt t="10573" x="1979613" y="1470025"/>
          <p14:tracePt t="10588" x="2022475" y="1563688"/>
          <p14:tracePt t="10609" x="2090738" y="1708150"/>
          <p14:tracePt t="10622" x="2149475" y="1835150"/>
          <p14:tracePt t="10644" x="2192338" y="1938338"/>
          <p14:tracePt t="10655" x="2208213" y="1954213"/>
          <p14:tracePt t="10671" x="2235200" y="1971675"/>
          <p14:tracePt t="10672" x="2235200" y="1979613"/>
          <p14:tracePt t="10681" x="2243138" y="1997075"/>
          <p14:tracePt t="11028" x="2362200" y="1997075"/>
          <p14:tracePt t="11047" x="2430463" y="1989138"/>
          <p14:tracePt t="11077" x="2430463" y="1979613"/>
          <p14:tracePt t="11089" x="2260600" y="1963738"/>
          <p14:tracePt t="11109" x="2065338" y="1954213"/>
          <p14:tracePt t="11119" x="1852613" y="1954213"/>
          <p14:tracePt t="11141" x="1520825" y="1963738"/>
          <p14:tracePt t="11152" x="1427163" y="1989138"/>
          <p14:tracePt t="11166" x="1290638" y="1997075"/>
          <p14:tracePt t="11193" x="1173163" y="2030413"/>
          <p14:tracePt t="11217" x="1173163" y="2039938"/>
          <p14:tracePt t="11236" x="1147763" y="2055813"/>
          <p14:tracePt t="11245" x="1147763" y="2082800"/>
          <p14:tracePt t="11260" x="1147763" y="2116138"/>
          <p14:tracePt t="11280" x="1231900" y="2184400"/>
          <p14:tracePt t="11291" x="1384300" y="2235200"/>
          <p14:tracePt t="11314" x="1716088" y="2268538"/>
          <p14:tracePt t="11324" x="1843088" y="2268538"/>
          <p14:tracePt t="11343" x="2225675" y="2217738"/>
          <p14:tracePt t="11353" x="2301875" y="2209800"/>
          <p14:tracePt t="11374" x="2438400" y="2159000"/>
          <p14:tracePt t="11385" x="2481263" y="2124075"/>
          <p14:tracePt t="11403" x="2497138" y="2065338"/>
          <p14:tracePt t="11417" x="2471738" y="2014538"/>
          <p14:tracePt t="11440" x="2268538" y="1911350"/>
          <p14:tracePt t="11452" x="2090738" y="1852613"/>
          <p14:tracePt t="11468" x="1920875" y="1827213"/>
          <p14:tracePt t="11478" x="1741488" y="1801813"/>
          <p14:tracePt t="11493" x="1571625" y="1801813"/>
          <p14:tracePt t="11515" x="1452563" y="1801813"/>
          <p14:tracePt t="11529" x="1343025" y="1835150"/>
          <p14:tracePt t="11548" x="1317625" y="1852613"/>
          <p14:tracePt t="11558" x="1300163" y="1895475"/>
          <p14:tracePt t="11574" x="1317625" y="1946275"/>
          <p14:tracePt t="11589" x="1470025" y="2022475"/>
          <p14:tracePt t="11603" x="1665288" y="2082800"/>
          <p14:tracePt t="11624" x="1920875" y="2090738"/>
          <p14:tracePt t="11636" x="2081213" y="2073275"/>
          <p14:tracePt t="11652" x="2217738" y="2022475"/>
          <p14:tracePt t="11675" x="2311400" y="1971675"/>
          <p14:tracePt t="11686" x="2327275" y="1946275"/>
          <p14:tracePt t="11698" x="2327275" y="1928813"/>
          <p14:tracePt t="11704" x="2327275" y="1920875"/>
          <p14:tracePt t="11716" x="2217738" y="1852613"/>
          <p14:tracePt t="11731" x="2065338" y="1819275"/>
          <p14:tracePt t="11751" x="1868488" y="1784350"/>
          <p14:tracePt t="11752" x="1766888" y="1784350"/>
          <p14:tracePt t="11764" x="1657350" y="1784350"/>
          <p14:tracePt t="11777" x="1452563" y="1809750"/>
          <p14:tracePt t="11793" x="1317625" y="1827213"/>
          <p14:tracePt t="11809" x="1214438" y="1870075"/>
          <p14:tracePt t="11827" x="1181100" y="1903413"/>
          <p14:tracePt t="11840" x="1173163" y="1938338"/>
          <p14:tracePt t="11852" x="1223963" y="1979613"/>
          <p14:tracePt t="11868" x="1409700" y="2014538"/>
          <p14:tracePt t="11888" x="1682750" y="2014538"/>
          <p14:tracePt t="11910" x="1868488" y="1954213"/>
          <p14:tracePt t="11925" x="1936750" y="1928813"/>
          <p14:tracePt t="11940" x="1962150" y="1895475"/>
          <p14:tracePt t="11951" x="1979613" y="1860550"/>
          <p14:tracePt t="11961" x="1979613" y="1835150"/>
          <p14:tracePt t="11987" x="1946275" y="1793875"/>
          <p14:tracePt t="11988" x="1885950" y="1766888"/>
          <p14:tracePt t="12000" x="1835150" y="1758950"/>
          <p14:tracePt t="12010" x="1665288" y="1751013"/>
          <p14:tracePt t="12033" x="1444625" y="1741488"/>
          <p14:tracePt t="12042" x="1376363" y="1741488"/>
          <p14:tracePt t="12058" x="1274763" y="1741488"/>
          <p14:tracePt t="12078" x="1173163" y="1758950"/>
          <p14:tracePt t="12092" x="1155700" y="1758950"/>
          <p14:tracePt t="12105" x="1147763" y="1758950"/>
          <p14:tracePt t="12118" x="1130300" y="1758950"/>
          <p14:tracePt t="16686" x="1198563" y="1809750"/>
          <p14:tracePt t="16701" x="1290638" y="1870075"/>
          <p14:tracePt t="16712" x="1462088" y="1928813"/>
          <p14:tracePt t="16733" x="1758950" y="2073275"/>
          <p14:tracePt t="16747" x="1987550" y="2174875"/>
          <p14:tracePt t="16758" x="2124075" y="2252663"/>
          <p14:tracePt t="16780" x="2524125" y="2397125"/>
          <p14:tracePt t="16790" x="2786063" y="2473325"/>
          <p14:tracePt t="16810" x="3041650" y="2524125"/>
          <p14:tracePt t="16833" x="3508375" y="2582863"/>
          <p14:tracePt t="16842" x="3627438" y="2582863"/>
          <p14:tracePt t="16854" x="3840163" y="2582863"/>
          <p14:tracePt t="16875" x="4035425" y="2557463"/>
          <p14:tracePt t="16888" x="4222750" y="2532063"/>
          <p14:tracePt t="16909" x="4494213" y="2447925"/>
          <p14:tracePt t="16919" x="4605338" y="2405063"/>
          <p14:tracePt t="16931" x="4621213" y="2397125"/>
          <p14:tracePt t="16947" x="4681538" y="2354263"/>
          <p14:tracePt t="16949" x="4699000" y="2336800"/>
          <p14:tracePt t="16961" x="4706938" y="2328863"/>
          <p14:tracePt t="16982" x="4732338" y="2293938"/>
          <p14:tracePt t="17003" x="4775200" y="2243138"/>
          <p14:tracePt t="17018" x="4808538" y="2192338"/>
          <p14:tracePt t="17029" x="4833938" y="2159000"/>
          <p14:tracePt t="17049" x="4876800" y="2098675"/>
          <p14:tracePt t="17059" x="4884738" y="2090738"/>
          <p14:tracePt t="17082" x="4902200" y="2039938"/>
          <p14:tracePt t="17092" x="4910138" y="2014538"/>
          <p14:tracePt t="17104" x="4910138" y="2005013"/>
          <p14:tracePt t="17123" x="4919663" y="1954213"/>
          <p14:tracePt t="17143" x="4833938" y="1870075"/>
          <p14:tracePt t="17157" x="4749800" y="1801813"/>
          <p14:tracePt t="17171" x="4638675" y="1766888"/>
          <p14:tracePt t="17182" x="4587875" y="1741488"/>
          <p14:tracePt t="17201" x="4392613" y="1690688"/>
          <p14:tracePt t="17212" x="4324350" y="1690688"/>
          <p14:tracePt t="17236" x="4078288" y="1682750"/>
          <p14:tracePt t="17246" x="4002088" y="1700213"/>
          <p14:tracePt t="17265" x="3822700" y="1725613"/>
          <p14:tracePt t="17286" x="3713163" y="1751013"/>
          <p14:tracePt t="17296" x="3695700" y="1758950"/>
          <p14:tracePt t="17308" x="3652838" y="1776413"/>
          <p14:tracePt t="17329" x="3627438" y="1793875"/>
          <p14:tracePt t="17338" x="3627438" y="1801813"/>
          <p14:tracePt t="17353" x="3602038" y="1819275"/>
          <p14:tracePt t="17373" x="3602038" y="1844675"/>
          <p14:tracePt t="17383" x="3602038" y="1852613"/>
          <p14:tracePt t="17404" x="3619500" y="1878013"/>
          <p14:tracePt t="17422" x="3695700" y="1920875"/>
          <p14:tracePt t="17437" x="3806825" y="1946275"/>
          <p14:tracePt t="17448" x="3848100" y="1946275"/>
          <p14:tracePt t="17468" x="4027488" y="1954213"/>
          <p14:tracePt t="17478" x="4078288" y="1954213"/>
          <p14:tracePt t="17501" x="4341813" y="1954213"/>
          <p14:tracePt t="17510" x="4384675" y="1954213"/>
          <p14:tracePt t="17532" x="4451350" y="1946275"/>
          <p14:tracePt t="17542" x="4460875" y="1946275"/>
          <p14:tracePt t="17558" x="4468813" y="1946275"/>
          <p14:tracePt t="17621" x="4468813" y="1938338"/>
          <p14:tracePt t="17636" x="4410075" y="1920875"/>
          <p14:tracePt t="17656" x="4230688" y="1895475"/>
          <p14:tracePt t="17668" x="4095750" y="1885950"/>
          <p14:tracePt t="17692" x="3865563" y="1878013"/>
          <p14:tracePt t="17703" x="3703638" y="1878013"/>
          <p14:tracePt t="17714" x="3644900" y="1885950"/>
          <p14:tracePt t="17735" x="3500438" y="1911350"/>
          <p14:tracePt t="17749" x="3441700" y="1920875"/>
          <p14:tracePt t="17768" x="3406775" y="1938338"/>
          <p14:tracePt t="17797" x="3398838" y="1946275"/>
          <p14:tracePt t="17807" x="3398838" y="1954213"/>
          <p14:tracePt t="17832" x="3398838" y="1979613"/>
          <p14:tracePt t="17841" x="3398838" y="1989138"/>
          <p14:tracePt t="17862" x="3467100" y="2030413"/>
          <p14:tracePt t="17873" x="3500438" y="2039938"/>
          <p14:tracePt t="17891" x="3636963" y="2073275"/>
          <p14:tracePt t="17904" x="3738563" y="2073275"/>
          <p14:tracePt t="17916" x="3781425" y="2073275"/>
          <p14:tracePt t="17935" x="3951288" y="2055813"/>
          <p14:tracePt t="17947" x="4027488" y="2039938"/>
          <p14:tracePt t="17962" x="4052888" y="2030413"/>
          <p14:tracePt t="17982" x="4070350" y="2022475"/>
          <p14:tracePt t="18001" x="4078288" y="2022475"/>
          <p14:tracePt t="18011" x="4078288" y="2014538"/>
          <p14:tracePt t="18049" x="4044950" y="1979613"/>
          <p14:tracePt t="18059" x="4017963" y="1971675"/>
          <p14:tracePt t="18083" x="3873500" y="1928813"/>
          <p14:tracePt t="18096" x="3840163" y="1928813"/>
          <p14:tracePt t="18107" x="3713163" y="1928813"/>
          <p14:tracePt t="18119" x="3602038" y="1928813"/>
          <p14:tracePt t="18142" x="3500438" y="1938338"/>
          <p14:tracePt t="18150" x="3482975" y="1946275"/>
          <p14:tracePt t="18174" x="3467100" y="1946275"/>
          <p14:tracePt t="18188" x="3457575" y="1946275"/>
          <p14:tracePt t="23342" x="3449638" y="2108200"/>
          <p14:tracePt t="23360" x="3449638" y="2303463"/>
          <p14:tracePt t="23383" x="3482975" y="2660650"/>
          <p14:tracePt t="23402" x="3508375" y="2906713"/>
          <p14:tracePt t="23419" x="3594100" y="3305175"/>
          <p14:tracePt t="23434" x="3662363" y="3578225"/>
          <p14:tracePt t="23456" x="3771900" y="3943350"/>
          <p14:tracePt t="23470" x="3822700" y="4146550"/>
          <p14:tracePt t="23484" x="3865563" y="4325938"/>
          <p14:tracePt t="23499" x="3883025" y="4495800"/>
          <p14:tracePt t="23519" x="3908425" y="4733925"/>
          <p14:tracePt t="23534" x="3941763" y="4878388"/>
          <p14:tracePt t="23550" x="3976688" y="5005388"/>
          <p14:tracePt t="23563" x="4017963" y="5099050"/>
          <p14:tracePt t="23584" x="4078288" y="5175250"/>
          <p14:tracePt t="23605" x="4171950" y="5226050"/>
          <p14:tracePt t="23619" x="4265613" y="5251450"/>
          <p14:tracePt t="23653" x="4435475" y="5302250"/>
          <p14:tracePt t="23669" x="4529138" y="5327650"/>
          <p14:tracePt t="23687" x="4587875" y="5353050"/>
          <p14:tracePt t="23705" x="4664075" y="5395913"/>
          <p14:tracePt t="23720" x="4732338" y="5413375"/>
          <p14:tracePt t="23734" x="4826000" y="5421313"/>
          <p14:tracePt t="23748" x="4910138" y="5421313"/>
          <p14:tracePt t="23760" x="4953000" y="5413375"/>
          <p14:tracePt t="23786" x="5122863" y="5337175"/>
          <p14:tracePt t="23799" x="5157788" y="5319713"/>
          <p14:tracePt t="23812" x="5173663" y="5311775"/>
          <p14:tracePt t="23845" x="5183188" y="5286375"/>
          <p14:tracePt t="23856" x="5183188" y="5276850"/>
          <p14:tracePt t="23857" x="5183188" y="5260975"/>
          <p14:tracePt t="23868" x="5165725" y="5251450"/>
          <p14:tracePt t="23892" x="4894263" y="5091113"/>
          <p14:tracePt t="23914" x="4673600" y="5038725"/>
          <p14:tracePt t="23928" x="4562475" y="5022850"/>
          <p14:tracePt t="23937" x="4511675" y="5022850"/>
          <p14:tracePt t="23950" x="4418013" y="5022850"/>
          <p14:tracePt t="23971" x="4316413" y="5022850"/>
          <p14:tracePt t="23985" x="4256088" y="5030788"/>
          <p14:tracePt t="23987" x="4222750" y="5038725"/>
          <p14:tracePt t="23999" x="4154488" y="5064125"/>
          <p14:tracePt t="24011" x="4137025" y="5073650"/>
          <p14:tracePt t="24031" x="4060825" y="5124450"/>
          <p14:tracePt t="24041" x="4044950" y="5141913"/>
          <p14:tracePt t="24056" x="3992563" y="5200650"/>
          <p14:tracePt t="24079" x="3925888" y="5294313"/>
          <p14:tracePt t="24088" x="3916363" y="5311775"/>
          <p14:tracePt t="24110" x="3900488" y="5380038"/>
          <p14:tracePt t="24124" x="3916363" y="5430838"/>
          <p14:tracePt t="24135" x="3933825" y="5446713"/>
          <p14:tracePt t="24155" x="4027488" y="5507038"/>
          <p14:tracePt t="24170" x="4129088" y="5514975"/>
          <p14:tracePt t="24187" x="4273550" y="5514975"/>
          <p14:tracePt t="24198" x="4324350" y="5507038"/>
          <p14:tracePt t="24221" x="4400550" y="5472113"/>
          <p14:tracePt t="24232" x="4425950" y="5464175"/>
          <p14:tracePt t="24266" x="4435475" y="5456238"/>
          <p14:tracePt t="24297" x="4410075" y="5395913"/>
          <p14:tracePt t="24312" x="4316413" y="5353050"/>
          <p14:tracePt t="24323" x="4205288" y="5302250"/>
          <p14:tracePt t="24346" x="4044950" y="5276850"/>
          <p14:tracePt t="24358" x="4010025" y="5268913"/>
          <p14:tracePt t="24369" x="3925888" y="5268913"/>
          <p14:tracePt t="24385" x="3883025" y="5268913"/>
          <p14:tracePt t="24400" x="3865563" y="5268913"/>
          <p14:tracePt t="24431" x="3848100" y="5276850"/>
          <p14:tracePt t="24467" x="3848100" y="5286375"/>
          <p14:tracePt t="24482" x="3848100" y="5302250"/>
          <p14:tracePt t="24517" x="3857625" y="5311775"/>
          <p14:tracePt t="24532" x="3865563" y="5311775"/>
          <p14:tracePt t="24547" x="3916363" y="5311775"/>
          <p14:tracePt t="24561" x="3951288" y="5311775"/>
          <p14:tracePt t="24577" x="4017963" y="5268913"/>
          <p14:tracePt t="24595" x="4070350" y="5260975"/>
          <p14:tracePt t="24598" x="4078288" y="5260975"/>
          <p14:tracePt t="24613" x="4086225" y="5251450"/>
          <p14:tracePt t="24668" x="4017963" y="5226050"/>
          <p14:tracePt t="24684" x="3890963" y="5226050"/>
          <p14:tracePt t="24706" x="3670300" y="5235575"/>
          <p14:tracePt t="24716" x="3602038" y="5235575"/>
          <p14:tracePt t="24733" x="3482975" y="5251450"/>
          <p14:tracePt t="24747" x="3441700" y="5260975"/>
          <p14:tracePt t="24759" x="3432175" y="5260975"/>
          <p14:tracePt t="24785" x="3424238" y="5260975"/>
          <p14:tracePt t="27616" x="3457575" y="5268913"/>
          <p14:tracePt t="27631" x="3500438" y="5276850"/>
          <p14:tracePt t="27650" x="3568700" y="5286375"/>
          <p14:tracePt t="27668" x="3627438" y="5302250"/>
          <p14:tracePt t="27691" x="3687763" y="5319713"/>
          <p14:tracePt t="27709" x="3729038" y="5319713"/>
          <p14:tracePt t="27711" x="3746500" y="5327650"/>
          <p14:tracePt t="27718" x="3763963" y="5327650"/>
          <p14:tracePt t="27743" x="3806825" y="5337175"/>
          <p14:tracePt t="27760" x="3822700" y="5345113"/>
          <p14:tracePt t="27776" x="3840163" y="5345113"/>
          <p14:tracePt t="27812" x="3865563" y="5353050"/>
          <p14:tracePt t="27827" x="3873500" y="5362575"/>
          <p14:tracePt t="27843" x="3890963" y="5362575"/>
          <p14:tracePt t="27861" x="3908425" y="5362575"/>
          <p14:tracePt t="27893" x="3916363" y="5362575"/>
          <p14:tracePt t="28777" x="3848100" y="5370513"/>
          <p14:tracePt t="28791" x="3678238" y="5387975"/>
          <p14:tracePt t="28809" x="3482975" y="5421313"/>
          <p14:tracePt t="28826" x="3381375" y="5430838"/>
          <p14:tracePt t="28839" x="3297238" y="5430838"/>
          <p14:tracePt t="28869" x="3074988" y="5405438"/>
          <p14:tracePt t="28886" x="2982913" y="5387975"/>
          <p14:tracePt t="28902" x="2914650" y="5362575"/>
          <p14:tracePt t="28903" x="2897188" y="5362575"/>
          <p14:tracePt t="28918" x="2854325" y="5337175"/>
          <p14:tracePt t="28938" x="2803525" y="5294313"/>
          <p14:tracePt t="28952" x="2760663" y="5251450"/>
          <p14:tracePt t="28967" x="2693988" y="5200650"/>
          <p14:tracePt t="28981" x="2641600" y="5141913"/>
          <p14:tracePt t="28998" x="2590800" y="5091113"/>
          <p14:tracePt t="29014" x="2549525" y="5048250"/>
          <p14:tracePt t="29027" x="2489200" y="5005388"/>
          <p14:tracePt t="29041" x="2430463" y="4962525"/>
          <p14:tracePt t="29064" x="2362200" y="4919663"/>
          <p14:tracePt t="29079" x="2311400" y="4911725"/>
          <p14:tracePt t="29093" x="2251075" y="4903788"/>
          <p14:tracePt t="29106" x="2182813" y="4903788"/>
          <p14:tracePt t="29118" x="2106613" y="4903788"/>
          <p14:tracePt t="29145" x="2005013" y="4903788"/>
          <p14:tracePt t="29159" x="1928813" y="4903788"/>
          <p14:tracePt t="29176" x="1817688" y="4903788"/>
          <p14:tracePt t="29188" x="1776413" y="4903788"/>
          <p14:tracePt t="29204" x="1690688" y="4903788"/>
          <p14:tracePt t="29206" x="1665288" y="4903788"/>
          <p14:tracePt t="29220" x="1606550" y="4903788"/>
          <p14:tracePt t="29233" x="1579563" y="4903788"/>
          <p14:tracePt t="29246" x="1512888" y="4919663"/>
          <p14:tracePt t="29262" x="1477963" y="4946650"/>
          <p14:tracePt t="29276" x="1462088" y="4962525"/>
          <p14:tracePt t="29300" x="1444625" y="5013325"/>
          <p14:tracePt t="29313" x="1444625" y="5048250"/>
          <p14:tracePt t="29326" x="1452563" y="5073650"/>
          <p14:tracePt t="29327" x="1470025" y="5091113"/>
          <p14:tracePt t="29342" x="1538288" y="5141913"/>
          <p14:tracePt t="29353" x="1597025" y="5149850"/>
          <p14:tracePt t="29380" x="1784350" y="5157788"/>
          <p14:tracePt t="29391" x="1893888" y="5141913"/>
          <p14:tracePt t="29403" x="1954213" y="5132388"/>
          <p14:tracePt t="29425" x="2098675" y="5048250"/>
          <p14:tracePt t="29447" x="2192338" y="4997450"/>
          <p14:tracePt t="29480" x="2243138" y="4972050"/>
          <p14:tracePt t="29495" x="2243138" y="4954588"/>
          <p14:tracePt t="29509" x="2235200" y="4937125"/>
          <p14:tracePt t="29535" x="2132013" y="4886325"/>
          <p14:tracePt t="29551" x="1979613" y="4868863"/>
          <p14:tracePt t="29567" x="1878013" y="4852988"/>
          <p14:tracePt t="29586" x="1741488" y="4852988"/>
          <p14:tracePt t="29605" x="1698625" y="4852988"/>
          <p14:tracePt t="29622" x="1665288" y="4852988"/>
          <p14:tracePt t="29667" x="1657350" y="4852988"/>
          <p14:tracePt t="29687" x="1639888" y="4860925"/>
          <p14:tracePt t="29703" x="1631950" y="4868863"/>
          <p14:tracePt t="29719" x="1606550" y="4878388"/>
          <p14:tracePt t="29738" x="1571625" y="4886325"/>
          <p14:tracePt t="29758" x="1528763" y="4894263"/>
          <p14:tracePt t="29781" x="1487488" y="4894263"/>
          <p14:tracePt t="29796" x="1444625" y="4894263"/>
          <p14:tracePt t="29817" x="1393825" y="4894263"/>
          <p14:tracePt t="29831" x="1368425" y="4911725"/>
          <p14:tracePt t="29844" x="1350963" y="4911725"/>
          <p14:tracePt t="29860" x="1343025" y="4911725"/>
          <p14:tracePt t="29881" x="1333500" y="4911725"/>
          <p14:tracePt t="29930" x="1333500" y="4937125"/>
          <p14:tracePt t="29950" x="1358900" y="4954588"/>
          <p14:tracePt t="29965" x="1409700" y="4997450"/>
          <p14:tracePt t="29966" x="1435100" y="5005388"/>
          <p14:tracePt t="29982" x="1503363" y="5022850"/>
          <p14:tracePt t="29995" x="1563688" y="5030788"/>
          <p14:tracePt t="30011" x="1639888" y="5048250"/>
          <p14:tracePt t="30033" x="1766888" y="5048250"/>
          <p14:tracePt t="30049" x="1843088" y="5048250"/>
          <p14:tracePt t="30068" x="1920875" y="5030788"/>
          <p14:tracePt t="30080" x="1946275" y="5022850"/>
          <p14:tracePt t="30081" x="1962150" y="5022850"/>
          <p14:tracePt t="30094" x="1962150" y="5013325"/>
          <p14:tracePt t="30107" x="1987550" y="5005388"/>
          <p14:tracePt t="30156" x="1997075" y="4979988"/>
          <p14:tracePt t="30169" x="1997075" y="4962525"/>
          <p14:tracePt t="30193" x="1928813" y="4929188"/>
          <p14:tracePt t="30209" x="1843088" y="4903788"/>
          <p14:tracePt t="30230" x="1698625" y="4894263"/>
          <p14:tracePt t="30248" x="1589088" y="4911725"/>
          <p14:tracePt t="30266" x="1520825" y="4929188"/>
          <p14:tracePt t="30294" x="1393825" y="4979988"/>
          <p14:tracePt t="30326" x="1290638" y="5030788"/>
          <p14:tracePt t="30355" x="1282700" y="5056188"/>
          <p14:tracePt t="30381" x="1274763" y="5073650"/>
          <p14:tracePt t="30405" x="1358900" y="5106988"/>
          <p14:tracePt t="30419" x="1401763" y="5116513"/>
          <p14:tracePt t="30422" x="1427163" y="5116513"/>
          <p14:tracePt t="30433" x="1470025" y="5116513"/>
          <p14:tracePt t="30446" x="1495425" y="5116513"/>
          <p14:tracePt t="30471" x="1554163" y="5091113"/>
          <p14:tracePt t="30484" x="1554163" y="5081588"/>
          <p14:tracePt t="30499" x="1571625" y="5048250"/>
          <p14:tracePt t="30513" x="1571625" y="5013325"/>
          <p14:tracePt t="30527" x="1563688" y="4979988"/>
          <p14:tracePt t="30551" x="1528763" y="4946650"/>
          <p14:tracePt t="30564" x="1512888" y="4911725"/>
          <p14:tracePt t="30581" x="1477963" y="4903788"/>
          <p14:tracePt t="30594" x="1435100" y="4894263"/>
          <p14:tracePt t="30608" x="1409700" y="4894263"/>
          <p14:tracePt t="30620" x="1358900" y="4894263"/>
          <p14:tracePt t="30643" x="1325563" y="4894263"/>
          <p14:tracePt t="30680" x="1308100" y="4894263"/>
          <p14:tracePt t="31141" x="1470025" y="4852988"/>
          <p14:tracePt t="31153" x="1606550" y="4802188"/>
          <p14:tracePt t="31176" x="1716088" y="4775200"/>
          <p14:tracePt t="31189" x="1776413" y="4759325"/>
          <p14:tracePt t="31198" x="1801813" y="4749800"/>
          <p14:tracePt t="31225" x="1885950" y="4733925"/>
          <p14:tracePt t="31250" x="1954213" y="4724400"/>
          <p14:tracePt t="31261" x="2005013" y="4724400"/>
          <p14:tracePt t="31290" x="2106613" y="4708525"/>
          <p14:tracePt t="31312" x="2157413" y="4699000"/>
          <p14:tracePt t="31343" x="2174875" y="4699000"/>
          <p14:tracePt t="31390" x="2174875" y="4691063"/>
          <p14:tracePt t="31452" x="2174875" y="4683125"/>
          <p14:tracePt t="31486" x="2182813" y="4683125"/>
          <p14:tracePt t="31500" x="2208213" y="4673600"/>
          <p14:tracePt t="31512" x="2243138" y="4665663"/>
          <p14:tracePt t="31532" x="2260600" y="4657725"/>
          <p14:tracePt t="31544" x="2268538" y="4657725"/>
          <p14:tracePt t="31559" x="2293938" y="4657725"/>
          <p14:tracePt t="31573" x="2311400" y="4640263"/>
          <p14:tracePt t="31594" x="2319338" y="4640263"/>
          <p14:tracePt t="31604" x="2327275" y="4640263"/>
          <p14:tracePt t="36614" x="2243138" y="4614863"/>
          <p14:tracePt t="36625" x="2116138" y="4579938"/>
          <p14:tracePt t="36637" x="2038350" y="4546600"/>
          <p14:tracePt t="36654" x="1860550" y="4486275"/>
          <p14:tracePt t="36675" x="1682750" y="4402138"/>
          <p14:tracePt t="36688" x="1665288" y="4384675"/>
          <p14:tracePt t="36689" x="1606550" y="4359275"/>
          <p14:tracePt t="36703" x="1579563" y="4333875"/>
          <p14:tracePt t="36705" x="1546225" y="4316413"/>
          <p14:tracePt t="36719" x="1487488" y="4275138"/>
          <p14:tracePt t="36733" x="1419225" y="4232275"/>
          <p14:tracePt t="36746" x="1358900" y="4189413"/>
          <p14:tracePt t="36761" x="1308100" y="4146550"/>
          <p14:tracePt t="36776" x="1239838" y="4113213"/>
          <p14:tracePt t="36797" x="1173163" y="4037013"/>
          <p14:tracePt t="36811" x="1120775" y="3960813"/>
          <p14:tracePt t="36827" x="1087438" y="3908425"/>
          <p14:tracePt t="36844" x="1062038" y="3857625"/>
          <p14:tracePt t="36857" x="1028700" y="3816350"/>
          <p14:tracePt t="36868" x="993775" y="3781425"/>
          <p14:tracePt t="36888" x="909638" y="3730625"/>
          <p14:tracePt t="36890" x="866775" y="3713163"/>
          <p14:tracePt t="36905" x="790575" y="3697288"/>
          <p14:tracePt t="36918" x="714375" y="3687763"/>
          <p14:tracePt t="36941" x="620713" y="3687763"/>
          <p14:tracePt t="36954" x="577850" y="3687763"/>
          <p14:tracePt t="36969" x="552450" y="3697288"/>
          <p14:tracePt t="36987" x="509588" y="3705225"/>
          <p14:tracePt t="36998" x="492125" y="3738563"/>
          <p14:tracePt t="37010" x="476250" y="3756025"/>
          <p14:tracePt t="37026" x="433388" y="3816350"/>
          <p14:tracePt t="37053" x="458788" y="3867150"/>
          <p14:tracePt t="37064" x="552450" y="3935413"/>
          <p14:tracePt t="37075" x="603250" y="3960813"/>
          <p14:tracePt t="37096" x="892175" y="4002088"/>
          <p14:tracePt t="37112" x="1120775" y="3976688"/>
          <p14:tracePt t="37125" x="1198563" y="3968750"/>
          <p14:tracePt t="37137" x="1308100" y="3935413"/>
          <p14:tracePt t="37160" x="1358900" y="3900488"/>
          <p14:tracePt t="37174" x="1393825" y="3875088"/>
          <p14:tracePt t="37187" x="1401763" y="3849688"/>
          <p14:tracePt t="37197" x="1401763" y="3816350"/>
          <p14:tracePt t="37221" x="1333500" y="3748088"/>
          <p14:tracePt t="37236" x="1239838" y="3705225"/>
          <p14:tracePt t="37250" x="1120775" y="3697288"/>
          <p14:tracePt t="37261" x="1036638" y="3697288"/>
          <p14:tracePt t="37283" x="823913" y="3730625"/>
          <p14:tracePt t="37294" x="722313" y="3773488"/>
          <p14:tracePt t="37308" x="646113" y="3806825"/>
          <p14:tracePt t="37330" x="585788" y="3857625"/>
          <p14:tracePt t="37344" x="577850" y="3892550"/>
          <p14:tracePt t="37355" x="577850" y="3925888"/>
          <p14:tracePt t="37379" x="714375" y="4019550"/>
          <p14:tracePt t="37393" x="841375" y="4052888"/>
          <p14:tracePt t="37405" x="909638" y="4062413"/>
          <p14:tracePt t="37417" x="1019175" y="4070350"/>
          <p14:tracePt t="37443" x="1120775" y="4062413"/>
          <p14:tracePt t="37458" x="1130300" y="4052888"/>
          <p14:tracePt t="37472" x="1155700" y="4011613"/>
          <p14:tracePt t="37487" x="1120775" y="3960813"/>
          <p14:tracePt t="37500" x="1112838" y="3935413"/>
          <p14:tracePt t="37502" x="1054100" y="3900488"/>
          <p14:tracePt t="37521" x="942975" y="3849688"/>
          <p14:tracePt t="37535" x="815975" y="3816350"/>
          <p14:tracePt t="37547" x="722313" y="3816350"/>
          <p14:tracePt t="37560" x="611188" y="3816350"/>
          <p14:tracePt t="37578" x="492125" y="3841750"/>
          <p14:tracePt t="37592" x="400050" y="3857625"/>
          <p14:tracePt t="37605" x="347663" y="3867150"/>
          <p14:tracePt t="37618" x="331788" y="3875088"/>
          <p14:tracePt t="37645" x="314325" y="3875088"/>
          <p14:tracePt t="37733" x="322263" y="3875088"/>
          <p14:tracePt t="37745" x="347663" y="3841750"/>
          <p14:tracePt t="37767" x="382588" y="3816350"/>
          <p14:tracePt t="37783" x="415925" y="3790950"/>
          <p14:tracePt t="37794" x="415925" y="3763963"/>
          <p14:tracePt t="37806" x="425450" y="3756025"/>
          <p14:tracePt t="37828" x="425450" y="3738563"/>
          <p14:tracePt t="37844" x="433388" y="3738563"/>
          <p14:tracePt t="37860" x="433388" y="3713163"/>
          <p14:tracePt t="37892" x="433388" y="3705225"/>
          <p14:tracePt t="37907" x="433388" y="3697288"/>
          <p14:tracePt t="44259" x="509588" y="3687763"/>
          <p14:tracePt t="44287" x="884238" y="3646488"/>
          <p14:tracePt t="44300" x="976313" y="3636963"/>
          <p14:tracePt t="44314" x="1138238" y="3603625"/>
          <p14:tracePt t="44324" x="1300163" y="3552825"/>
          <p14:tracePt t="44340" x="1409700" y="3502025"/>
          <p14:tracePt t="44354" x="1487488" y="3441700"/>
          <p14:tracePt t="44376" x="1546225" y="3348038"/>
          <p14:tracePt t="44390" x="1571625" y="3263900"/>
          <p14:tracePt t="44405" x="1571625" y="3170238"/>
          <p14:tracePt t="44419" x="1554163" y="3109913"/>
          <p14:tracePt t="44436" x="1538288" y="3059113"/>
          <p14:tracePt t="44450" x="1503363" y="3016250"/>
          <p14:tracePt t="44469" x="1308100" y="2932113"/>
          <p14:tracePt t="44486" x="1120775" y="2881313"/>
          <p14:tracePt t="44503" x="841375" y="2830513"/>
          <p14:tracePt t="44517" x="679450" y="2805113"/>
          <p14:tracePt t="44533" x="569913" y="2795588"/>
          <p14:tracePt t="44551" x="484188" y="2795588"/>
          <p14:tracePt t="44568" x="415925" y="2795588"/>
          <p14:tracePt t="44582" x="390525" y="2813050"/>
          <p14:tracePt t="44597" x="365125" y="2830513"/>
          <p14:tracePt t="44611" x="357188" y="2846388"/>
          <p14:tracePt t="44613" x="347663" y="2863850"/>
          <p14:tracePt t="44628" x="339725" y="2906713"/>
          <p14:tracePt t="44641" x="365125" y="2957513"/>
          <p14:tracePt t="44657" x="450850" y="3033713"/>
          <p14:tracePt t="44679" x="679450" y="3119438"/>
          <p14:tracePt t="44698" x="968375" y="3127375"/>
          <p14:tracePt t="44716" x="1198563" y="3101975"/>
          <p14:tracePt t="44733" x="1477963" y="3008313"/>
          <p14:tracePt t="44758" x="1606550" y="2957513"/>
          <p14:tracePt t="44780" x="1639888" y="2922588"/>
          <p14:tracePt t="44795" x="1647825" y="2889250"/>
          <p14:tracePt t="44816" x="1614488" y="2846388"/>
          <p14:tracePt t="44833" x="1384300" y="2770188"/>
          <p14:tracePt t="44853" x="1231900" y="2744788"/>
          <p14:tracePt t="44869" x="1054100" y="2727325"/>
          <p14:tracePt t="44891" x="892175" y="2727325"/>
          <p14:tracePt t="44906" x="823913" y="2744788"/>
          <p14:tracePt t="44928" x="765175" y="2752725"/>
          <p14:tracePt t="44950" x="755650" y="2762250"/>
          <p14:tracePt t="44970" x="739775" y="2787650"/>
          <p14:tracePt t="44987" x="739775" y="2813050"/>
          <p14:tracePt t="44995" x="739775" y="2830513"/>
          <p14:tracePt t="45010" x="781050" y="2871788"/>
          <p14:tracePt t="45036" x="935038" y="2949575"/>
          <p14:tracePt t="45049" x="1054100" y="2974975"/>
          <p14:tracePt t="45064" x="1214438" y="2965450"/>
          <p14:tracePt t="45083" x="1317625" y="2957513"/>
          <p14:tracePt t="45103" x="1409700" y="2932113"/>
          <p14:tracePt t="45121" x="1427163" y="2922588"/>
          <p14:tracePt t="45141" x="1444625" y="2906713"/>
          <p14:tracePt t="45160" x="1282700" y="2830513"/>
          <p14:tracePt t="45182" x="968375" y="2795588"/>
          <p14:tracePt t="45203" x="628650" y="2795588"/>
          <p14:tracePt t="45220" x="458788" y="2795588"/>
          <p14:tracePt t="45237" x="280988" y="2830513"/>
          <p14:tracePt t="45636" x="271463" y="2744788"/>
          <p14:tracePt t="45662" x="271463" y="2633663"/>
          <p14:tracePt t="45694" x="271463" y="2592388"/>
          <p14:tracePt t="45696" x="271463" y="2582863"/>
          <p14:tracePt t="45726" x="280988" y="2574925"/>
          <p14:tracePt t="45741" x="306388" y="2557463"/>
          <p14:tracePt t="45748" x="322263" y="2549525"/>
          <p14:tracePt t="45762" x="365125" y="2549525"/>
          <p14:tracePt t="45775" x="425450" y="2541588"/>
          <p14:tracePt t="45801" x="509588" y="2541588"/>
          <p14:tracePt t="45822" x="534988" y="2541588"/>
          <p14:tracePt t="45838" x="544513" y="2541588"/>
          <p14:tracePt t="45869" x="560388" y="2541588"/>
          <p14:tracePt t="45911" x="560388" y="2549525"/>
          <p14:tracePt t="45940" x="560388" y="2557463"/>
          <p14:tracePt t="50980" x="798513" y="2686050"/>
          <p14:tracePt t="50992" x="968375" y="2805113"/>
          <p14:tracePt t="51016" x="1766888" y="3297238"/>
          <p14:tracePt t="51028" x="1936750" y="3398838"/>
          <p14:tracePt t="51055" x="2709863" y="3900488"/>
          <p14:tracePt t="51078" x="3305175" y="4249738"/>
          <p14:tracePt t="51091" x="3662363" y="4419600"/>
          <p14:tracePt t="51117" x="4273550" y="4767263"/>
          <p14:tracePt t="51142" x="4587875" y="4954588"/>
          <p14:tracePt t="51152" x="4724400" y="5022850"/>
          <p14:tracePt t="51166" x="4791075" y="5056188"/>
          <p14:tracePt t="51182" x="4919663" y="5116513"/>
          <p14:tracePt t="51204" x="5046663" y="5132388"/>
          <p14:tracePt t="51215" x="5072063" y="5141913"/>
          <p14:tracePt t="51240" x="5089525" y="5141913"/>
          <p14:tracePt t="51601" x="5157788" y="5141913"/>
          <p14:tracePt t="51615" x="5310188" y="5141913"/>
          <p14:tracePt t="51628" x="5454650" y="5141913"/>
          <p14:tracePt t="51645" x="5599113" y="5141913"/>
          <p14:tracePt t="51658" x="5743575" y="5116513"/>
          <p14:tracePt t="51668" x="5837238" y="5106988"/>
          <p14:tracePt t="51682" x="5946775" y="5099050"/>
          <p14:tracePt t="51684" x="5981700" y="5091113"/>
          <p14:tracePt t="51699" x="6075363" y="5073650"/>
          <p14:tracePt t="51713" x="6159500" y="5038725"/>
          <p14:tracePt t="51734" x="6227763" y="5022850"/>
          <p14:tracePt t="51746" x="6235700" y="5022850"/>
          <p14:tracePt t="51788" x="6253163" y="5013325"/>
          <p14:tracePt t="51800" x="6286500" y="4979988"/>
          <p14:tracePt t="51814" x="6321425" y="4954588"/>
          <p14:tracePt t="51826" x="6338888" y="4937125"/>
          <p14:tracePt t="51851" x="6380163" y="4860925"/>
          <p14:tracePt t="51864" x="6389688" y="4843463"/>
          <p14:tracePt t="51877" x="6389688" y="4818063"/>
          <p14:tracePt t="51888" x="6389688" y="4802188"/>
          <p14:tracePt t="51900" x="6389688" y="4792663"/>
          <p14:tracePt t="51919" x="6372225" y="4759325"/>
          <p14:tracePt t="51944" x="6202363" y="4691063"/>
          <p14:tracePt t="51970" x="6057900" y="4630738"/>
          <p14:tracePt t="51985" x="5989638" y="4614863"/>
          <p14:tracePt t="51986" x="5956300" y="4614863"/>
          <p14:tracePt t="52000" x="5870575" y="4605338"/>
          <p14:tracePt t="52012" x="5827713" y="4605338"/>
          <p14:tracePt t="52039" x="5581650" y="4597400"/>
          <p14:tracePt t="52049" x="5505450" y="4597400"/>
          <p14:tracePt t="52062" x="5386388" y="4597400"/>
          <p14:tracePt t="52073" x="5276850" y="4605338"/>
          <p14:tracePt t="52097" x="5122863" y="4622800"/>
          <p14:tracePt t="52110" x="5064125" y="4640263"/>
          <p14:tracePt t="52126" x="5029200" y="4657725"/>
          <p14:tracePt t="52138" x="4987925" y="4673600"/>
          <p14:tracePt t="52151" x="4978400" y="4683125"/>
          <p14:tracePt t="52166" x="4953000" y="4708525"/>
          <p14:tracePt t="52183" x="4953000" y="4733925"/>
          <p14:tracePt t="52197" x="4962525" y="4775200"/>
          <p14:tracePt t="52215" x="5046663" y="4827588"/>
          <p14:tracePt t="52216" x="5097463" y="4860925"/>
          <p14:tracePt t="52229" x="5165725" y="4878388"/>
          <p14:tracePt t="52230" x="5259388" y="4903788"/>
          <p14:tracePt t="52246" x="5421313" y="4937125"/>
          <p14:tracePt t="52262" x="5607050" y="4946650"/>
          <p14:tracePt t="52285" x="5819775" y="4937125"/>
          <p14:tracePt t="52299" x="5921375" y="4911725"/>
          <p14:tracePt t="52316" x="6040438" y="4878388"/>
          <p14:tracePt t="52329" x="6057900" y="4868863"/>
          <p14:tracePt t="52342" x="6083300" y="4852988"/>
          <p14:tracePt t="52367" x="6100763" y="4759325"/>
          <p14:tracePt t="52395" x="6057900" y="4683125"/>
          <p14:tracePt t="52396" x="5997575" y="4630738"/>
          <p14:tracePt t="52408" x="5930900" y="4589463"/>
          <p14:tracePt t="52420" x="5751513" y="4521200"/>
          <p14:tracePt t="52433" x="5581650" y="4478338"/>
          <p14:tracePt t="52447" x="5446713" y="4470400"/>
          <p14:tracePt t="52464" x="5302250" y="4470400"/>
          <p14:tracePt t="52479" x="5224463" y="4486275"/>
          <p14:tracePt t="52503" x="5148263" y="4529138"/>
          <p14:tracePt t="52503" x="5132388" y="4564063"/>
          <p14:tracePt t="52519" x="5132388" y="4597400"/>
          <p14:tracePt t="52532" x="5148263" y="4648200"/>
          <p14:tracePt t="52545" x="5173663" y="4673600"/>
          <p14:tracePt t="52558" x="5276850" y="4733925"/>
          <p14:tracePt t="52583" x="5530850" y="4767263"/>
          <p14:tracePt t="52596" x="5581650" y="4767263"/>
          <p14:tracePt t="52597" x="5657850" y="4767263"/>
          <p14:tracePt t="52610" x="5743575" y="4767263"/>
          <p14:tracePt t="52623" x="5862638" y="4759325"/>
          <p14:tracePt t="52636" x="5956300" y="4741863"/>
          <p14:tracePt t="52663" x="6024563" y="4691063"/>
          <p14:tracePt t="52677" x="6032500" y="4673600"/>
          <p14:tracePt t="52691" x="6024563" y="4640263"/>
          <p14:tracePt t="52703" x="6007100" y="4622800"/>
          <p14:tracePt t="52720" x="5735638" y="4572000"/>
          <p14:tracePt t="52734" x="5522913" y="4572000"/>
          <p14:tracePt t="52748" x="5302250" y="4579938"/>
          <p14:tracePt t="52764" x="5106988" y="4614863"/>
          <p14:tracePt t="52781" x="4970463" y="4665663"/>
          <p14:tracePt t="52793" x="4902200" y="4691063"/>
          <p14:tracePt t="52811" x="4884738" y="4716463"/>
          <p14:tracePt t="52825" x="4876800" y="4749800"/>
          <p14:tracePt t="52836" x="4935538" y="4792663"/>
          <p14:tracePt t="52860" x="5157788" y="4818063"/>
          <p14:tracePt t="52874" x="5343525" y="4818063"/>
          <p14:tracePt t="52887" x="5505450" y="4792663"/>
          <p14:tracePt t="52914" x="5718175" y="4749800"/>
          <p14:tracePt t="52928" x="5761038" y="4724400"/>
          <p14:tracePt t="52942" x="5768975" y="4716463"/>
          <p14:tracePt t="52979" x="5768975" y="4708525"/>
          <p14:tracePt t="52994" x="5675313" y="4691063"/>
          <p14:tracePt t="53017" x="5505450" y="4673600"/>
          <p14:tracePt t="53030" x="5386388" y="4673600"/>
          <p14:tracePt t="56718" x="5241925" y="4579938"/>
          <p14:tracePt t="56732" x="4894263" y="4197350"/>
          <p14:tracePt t="56747" x="4537075" y="3773488"/>
          <p14:tracePt t="56763" x="4137025" y="3263900"/>
          <p14:tracePt t="56780" x="3806825" y="2820988"/>
          <p14:tracePt t="56793" x="3568700" y="2557463"/>
          <p14:tracePt t="56815" x="3219450" y="2209800"/>
          <p14:tracePt t="56831" x="2947988" y="1938338"/>
          <p14:tracePt t="56847" x="2811463" y="1819275"/>
          <p14:tracePt t="56861" x="2701925" y="1708150"/>
          <p14:tracePt t="56889" x="2524125" y="1495425"/>
          <p14:tracePt t="56908" x="2463800" y="1393825"/>
          <p14:tracePt t="56921" x="2420938" y="1308100"/>
          <p14:tracePt t="56938" x="2405063" y="1249363"/>
          <p14:tracePt t="56939" x="2387600" y="1216025"/>
          <p14:tracePt t="56954" x="2379663" y="1198563"/>
          <p14:tracePt t="56955" x="2370138" y="1173163"/>
          <p14:tracePt t="56966" x="2352675" y="1138238"/>
          <p14:tracePt t="56980" x="2336800" y="1079500"/>
          <p14:tracePt t="57011" x="2301875" y="960438"/>
          <p14:tracePt t="57011" x="2301875" y="925513"/>
          <p14:tracePt t="57028" x="2286000" y="884238"/>
          <p14:tracePt t="57041" x="2268538" y="841375"/>
          <p14:tracePt t="57059" x="2192338" y="790575"/>
          <p14:tracePt t="57078" x="1987550" y="696913"/>
          <p14:tracePt t="57091" x="1852613" y="646113"/>
          <p14:tracePt t="57115" x="1571625" y="544513"/>
          <p14:tracePt t="57129" x="1376363" y="450850"/>
          <p14:tracePt t="57148" x="1112838" y="347663"/>
          <p14:tracePt t="57177" x="798513" y="230188"/>
          <p14:tracePt t="57189" x="722313" y="195263"/>
          <p14:tracePt t="57205" x="569913" y="127000"/>
          <p14:tracePt t="57206" x="501650" y="101600"/>
          <p14:tracePt t="57220" x="407988" y="33338"/>
          <p14:tracePt t="57232" x="339725" y="7938"/>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455B9BAF-7A1C-60A0-8705-96BBDD8A30CC}"/>
              </a:ext>
            </a:extLst>
          </p:cNvPr>
          <p:cNvSpPr>
            <a:spLocks noGrp="1"/>
          </p:cNvSpPr>
          <p:nvPr>
            <p:ph type="body" idx="1"/>
          </p:nvPr>
        </p:nvSpPr>
        <p:spPr/>
        <p:txBody>
          <a:bodyPr/>
          <a:lstStyle/>
          <a:p>
            <a:r>
              <a:rPr lang="en-US" sz="2800" dirty="0"/>
              <a:t>14 </a:t>
            </a:r>
            <a:r>
              <a:rPr lang="en-US" sz="2800" b="1" dirty="0">
                <a:solidFill>
                  <a:srgbClr val="FFBE00"/>
                </a:solidFill>
              </a:rPr>
              <a:t>Technology enablers </a:t>
            </a:r>
            <a:r>
              <a:rPr lang="en-US" sz="2800" dirty="0"/>
              <a:t>to enable </a:t>
            </a:r>
            <a:r>
              <a:rPr lang="en-US" sz="2800" b="1" dirty="0">
                <a:solidFill>
                  <a:srgbClr val="FFBE00"/>
                </a:solidFill>
              </a:rPr>
              <a:t>smart loads residential appliances </a:t>
            </a:r>
            <a:r>
              <a:rPr lang="en-US" sz="2800" dirty="0"/>
              <a:t>into DR-ready flexible ones</a:t>
            </a:r>
          </a:p>
          <a:p>
            <a:r>
              <a:rPr lang="en-US" sz="2800" dirty="0"/>
              <a:t>A </a:t>
            </a:r>
            <a:r>
              <a:rPr lang="en-US" sz="2800" b="1" dirty="0">
                <a:solidFill>
                  <a:srgbClr val="FFBE00"/>
                </a:solidFill>
              </a:rPr>
              <a:t>SSH-driven ensemble of tools </a:t>
            </a:r>
            <a:r>
              <a:rPr lang="en-US" sz="2800" dirty="0"/>
              <a:t>and </a:t>
            </a:r>
            <a:r>
              <a:rPr lang="en-US" sz="2800" b="1" dirty="0">
                <a:solidFill>
                  <a:srgbClr val="FFBE00"/>
                </a:solidFill>
              </a:rPr>
              <a:t>techniques</a:t>
            </a:r>
            <a:r>
              <a:rPr lang="en-US" sz="2800" dirty="0"/>
              <a:t> combining sharing economy, co-creation and Design Thinking to engage residential energy consumers in DR at building-level </a:t>
            </a:r>
          </a:p>
          <a:p>
            <a:r>
              <a:rPr lang="en-US" sz="2800" dirty="0"/>
              <a:t>A </a:t>
            </a:r>
            <a:r>
              <a:rPr lang="en-US" sz="2800" b="1" dirty="0">
                <a:solidFill>
                  <a:srgbClr val="FFBE00"/>
                </a:solidFill>
              </a:rPr>
              <a:t>Business layer</a:t>
            </a:r>
            <a:r>
              <a:rPr lang="en-US" sz="2800" dirty="0"/>
              <a:t> focusing on designing and validating new </a:t>
            </a:r>
            <a:r>
              <a:rPr lang="en-US" sz="2800" b="1" dirty="0">
                <a:solidFill>
                  <a:srgbClr val="FFBE00"/>
                </a:solidFill>
              </a:rPr>
              <a:t>DR building-centered business models</a:t>
            </a:r>
            <a:endParaRPr lang="it-IT" sz="2800" b="1" dirty="0">
              <a:solidFill>
                <a:srgbClr val="FFBE00"/>
              </a:solidFill>
            </a:endParaRPr>
          </a:p>
        </p:txBody>
      </p:sp>
      <p:sp>
        <p:nvSpPr>
          <p:cNvPr id="3" name="Titolo 2">
            <a:extLst>
              <a:ext uri="{FF2B5EF4-FFF2-40B4-BE49-F238E27FC236}">
                <a16:creationId xmlns:a16="http://schemas.microsoft.com/office/drawing/2014/main" id="{C69F8EF9-DEF2-DB70-7060-CBE5A5200C55}"/>
              </a:ext>
            </a:extLst>
          </p:cNvPr>
          <p:cNvSpPr>
            <a:spLocks noGrp="1"/>
          </p:cNvSpPr>
          <p:nvPr>
            <p:ph type="title"/>
          </p:nvPr>
        </p:nvSpPr>
        <p:spPr/>
        <p:txBody>
          <a:bodyPr/>
          <a:lstStyle/>
          <a:p>
            <a:r>
              <a:rPr lang="it-IT" dirty="0" err="1"/>
              <a:t>Main</a:t>
            </a:r>
            <a:r>
              <a:rPr lang="it-IT" dirty="0"/>
              <a:t> </a:t>
            </a:r>
            <a:r>
              <a:rPr lang="it-IT" dirty="0" err="1"/>
              <a:t>expected</a:t>
            </a:r>
            <a:r>
              <a:rPr lang="it-IT" dirty="0"/>
              <a:t> </a:t>
            </a:r>
            <a:r>
              <a:rPr lang="it-IT" dirty="0" err="1"/>
              <a:t>outcomes</a:t>
            </a:r>
            <a:endParaRPr lang="it-IT" sz="2000" dirty="0">
              <a:solidFill>
                <a:srgbClr val="FFBE00"/>
              </a:solidFill>
              <a:latin typeface="+mn-lt"/>
              <a:ea typeface="+mn-ea"/>
            </a:endParaRPr>
          </a:p>
        </p:txBody>
      </p:sp>
      <p:sp>
        <p:nvSpPr>
          <p:cNvPr id="4" name="Segnaposto numero diapositiva 3">
            <a:extLst>
              <a:ext uri="{FF2B5EF4-FFF2-40B4-BE49-F238E27FC236}">
                <a16:creationId xmlns:a16="http://schemas.microsoft.com/office/drawing/2014/main" id="{E897BBBF-3E88-03BA-713A-78D60516AA3B}"/>
              </a:ext>
            </a:extLst>
          </p:cNvPr>
          <p:cNvSpPr>
            <a:spLocks noGrp="1"/>
          </p:cNvSpPr>
          <p:nvPr>
            <p:ph type="sldNum" sz="quarter" idx="4"/>
          </p:nvPr>
        </p:nvSpPr>
        <p:spPr/>
        <p:txBody>
          <a:bodyPr/>
          <a:lstStyle/>
          <a:p>
            <a:fld id="{89EE281A-F944-2A4E-ADD4-0BA89AF575CE}" type="slidenum">
              <a:rPr lang="it-IT" smtClean="0"/>
              <a:pPr/>
              <a:t>6</a:t>
            </a:fld>
            <a:endParaRPr lang="it-IT" dirty="0"/>
          </a:p>
        </p:txBody>
      </p:sp>
      <p:pic>
        <p:nvPicPr>
          <p:cNvPr id="6" name="Immagine 5" descr="Immagine che contiene Elementi grafici, Carattere, nero, schermata&#10;&#10;Descrizione generata automaticamente">
            <a:extLst>
              <a:ext uri="{FF2B5EF4-FFF2-40B4-BE49-F238E27FC236}">
                <a16:creationId xmlns:a16="http://schemas.microsoft.com/office/drawing/2014/main" id="{70BFAB7A-0FF5-2BF4-2E8D-06B1B97D9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3216" y="6312666"/>
            <a:ext cx="995045" cy="371475"/>
          </a:xfrm>
          <a:prstGeom prst="rect">
            <a:avLst/>
          </a:prstGeom>
        </p:spPr>
      </p:pic>
    </p:spTree>
    <p:extLst>
      <p:ext uri="{BB962C8B-B14F-4D97-AF65-F5344CB8AC3E}">
        <p14:creationId xmlns:p14="http://schemas.microsoft.com/office/powerpoint/2010/main" val="2206575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E070AD-9963-C371-23A4-60A5DB24C334}"/>
              </a:ext>
            </a:extLst>
          </p:cNvPr>
          <p:cNvSpPr>
            <a:spLocks noGrp="1"/>
          </p:cNvSpPr>
          <p:nvPr>
            <p:ph type="title"/>
          </p:nvPr>
        </p:nvSpPr>
        <p:spPr>
          <a:xfrm>
            <a:off x="609934" y="466955"/>
            <a:ext cx="10972132" cy="528400"/>
          </a:xfrm>
        </p:spPr>
        <p:txBody>
          <a:bodyPr/>
          <a:lstStyle/>
          <a:p>
            <a:r>
              <a:rPr lang="en-US" dirty="0"/>
              <a:t>Main project objectives</a:t>
            </a:r>
            <a:endParaRPr lang="en-GB" dirty="0"/>
          </a:p>
        </p:txBody>
      </p:sp>
      <p:sp>
        <p:nvSpPr>
          <p:cNvPr id="5" name="Segnaposto numero diapositiva 2">
            <a:extLst>
              <a:ext uri="{FF2B5EF4-FFF2-40B4-BE49-F238E27FC236}">
                <a16:creationId xmlns:a16="http://schemas.microsoft.com/office/drawing/2014/main" id="{FEDB7CD6-13EE-2990-88A6-48CD55699A56}"/>
              </a:ext>
            </a:extLst>
          </p:cNvPr>
          <p:cNvSpPr>
            <a:spLocks noGrp="1"/>
          </p:cNvSpPr>
          <p:nvPr>
            <p:ph type="sldNum" sz="quarter" idx="4"/>
          </p:nvPr>
        </p:nvSpPr>
        <p:spPr>
          <a:xfrm>
            <a:off x="11169831" y="6159063"/>
            <a:ext cx="683623" cy="698937"/>
          </a:xfrm>
        </p:spPr>
        <p:txBody>
          <a:bodyPr/>
          <a:lstStyle/>
          <a:p>
            <a:fld id="{1FFA4B92-604C-DF4A-82F5-53F7CAD89603}" type="slidenum">
              <a:rPr lang="en-GB" smtClean="0"/>
              <a:pPr/>
              <a:t>7</a:t>
            </a:fld>
            <a:endParaRPr lang="en-GB" dirty="0"/>
          </a:p>
        </p:txBody>
      </p:sp>
      <p:graphicFrame>
        <p:nvGraphicFramePr>
          <p:cNvPr id="9" name="Diagramma 8">
            <a:extLst>
              <a:ext uri="{FF2B5EF4-FFF2-40B4-BE49-F238E27FC236}">
                <a16:creationId xmlns:a16="http://schemas.microsoft.com/office/drawing/2014/main" id="{D9AF7432-F7D1-73DE-C2B3-3BF0249232D5}"/>
              </a:ext>
            </a:extLst>
          </p:cNvPr>
          <p:cNvGraphicFramePr/>
          <p:nvPr>
            <p:extLst>
              <p:ext uri="{D42A27DB-BD31-4B8C-83A1-F6EECF244321}">
                <p14:modId xmlns:p14="http://schemas.microsoft.com/office/powerpoint/2010/main" val="2707640203"/>
              </p:ext>
            </p:extLst>
          </p:nvPr>
        </p:nvGraphicFramePr>
        <p:xfrm>
          <a:off x="355266" y="995355"/>
          <a:ext cx="11226800" cy="5395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4197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5E9818-4679-11C1-AC47-4226112F0A2E}"/>
              </a:ext>
            </a:extLst>
          </p:cNvPr>
          <p:cNvSpPr>
            <a:spLocks noGrp="1"/>
          </p:cNvSpPr>
          <p:nvPr>
            <p:ph type="ctrTitle"/>
          </p:nvPr>
        </p:nvSpPr>
        <p:spPr>
          <a:xfrm>
            <a:off x="700049" y="2462484"/>
            <a:ext cx="10471390" cy="1475310"/>
          </a:xfrm>
        </p:spPr>
        <p:txBody>
          <a:bodyPr>
            <a:noAutofit/>
          </a:bodyPr>
          <a:lstStyle/>
          <a:p>
            <a:br>
              <a:rPr lang="en-US" sz="4400" dirty="0"/>
            </a:br>
            <a:r>
              <a:rPr lang="en-US" sz="4400" dirty="0"/>
              <a:t>Focus on </a:t>
            </a:r>
            <a:r>
              <a:rPr lang="en-US" sz="4000" dirty="0"/>
              <a:t>user engagement strategy</a:t>
            </a:r>
            <a:endParaRPr lang="en-GB" sz="4800" dirty="0"/>
          </a:p>
        </p:txBody>
      </p:sp>
    </p:spTree>
    <p:extLst>
      <p:ext uri="{BB962C8B-B14F-4D97-AF65-F5344CB8AC3E}">
        <p14:creationId xmlns:p14="http://schemas.microsoft.com/office/powerpoint/2010/main" val="1164621263"/>
      </p:ext>
    </p:extLst>
  </p:cSld>
  <p:clrMapOvr>
    <a:masterClrMapping/>
  </p:clrMapOvr>
  <mc:AlternateContent xmlns:mc="http://schemas.openxmlformats.org/markup-compatibility/2006" xmlns:p14="http://schemas.microsoft.com/office/powerpoint/2010/main">
    <mc:Choice Requires="p14">
      <p:transition spd="slow" p14:dur="2000" advTm="28097"/>
    </mc:Choice>
    <mc:Fallback xmlns="">
      <p:transition spd="slow" advTm="2809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28D1372C-C9EC-F007-C6D0-CDD3509E8A45}"/>
              </a:ext>
            </a:extLst>
          </p:cNvPr>
          <p:cNvSpPr>
            <a:spLocks noGrp="1"/>
          </p:cNvSpPr>
          <p:nvPr>
            <p:ph type="body" idx="1"/>
          </p:nvPr>
        </p:nvSpPr>
        <p:spPr/>
        <p:txBody>
          <a:bodyPr/>
          <a:lstStyle/>
          <a:p>
            <a:pPr marL="76200" lvl="0" indent="0" algn="l" rtl="0">
              <a:spcBef>
                <a:spcPts val="0"/>
              </a:spcBef>
              <a:spcAft>
                <a:spcPts val="0"/>
              </a:spcAft>
              <a:buSzPts val="2400"/>
              <a:buNone/>
            </a:pPr>
            <a:r>
              <a:rPr lang="en-US" i="1"/>
              <a:t>To make use of </a:t>
            </a:r>
            <a:r>
              <a:rPr lang="en-US" b="1" i="1">
                <a:solidFill>
                  <a:schemeClr val="tx2"/>
                </a:solidFill>
              </a:rPr>
              <a:t>SSH-based tools and methodologies </a:t>
            </a:r>
            <a:r>
              <a:rPr lang="en-US" i="1"/>
              <a:t>to facilitate the engagement of energy consumers in the residential DR </a:t>
            </a:r>
          </a:p>
          <a:p>
            <a:pPr marL="76200" lvl="0" indent="0" algn="l" rtl="0">
              <a:spcBef>
                <a:spcPts val="0"/>
              </a:spcBef>
              <a:spcAft>
                <a:spcPts val="0"/>
              </a:spcAft>
              <a:buSzPts val="2400"/>
              <a:buNone/>
            </a:pPr>
            <a:endParaRPr lang="en-US" i="1"/>
          </a:p>
          <a:p>
            <a:pPr marL="608965" indent="-507365"/>
            <a:r>
              <a:rPr lang="en-US" sz="2000"/>
              <a:t>Use SSH-based methodologies like </a:t>
            </a:r>
            <a:r>
              <a:rPr lang="en-US" sz="2000" b="1">
                <a:solidFill>
                  <a:schemeClr val="tx2"/>
                </a:solidFill>
              </a:rPr>
              <a:t>citizen engagement, co-creation, and Design Thinking</a:t>
            </a:r>
            <a:r>
              <a:rPr lang="en-US" sz="2000">
                <a:solidFill>
                  <a:schemeClr val="tx2"/>
                </a:solidFill>
              </a:rPr>
              <a:t> </a:t>
            </a:r>
            <a:r>
              <a:rPr lang="en-US" sz="2000"/>
              <a:t>to design an innovative concept for participatory, multi-value residential demand response (DR).</a:t>
            </a:r>
          </a:p>
          <a:p>
            <a:pPr marL="608965" indent="-507365"/>
            <a:endParaRPr lang="en-US" sz="2000"/>
          </a:p>
          <a:p>
            <a:pPr marL="608965" indent="-507365"/>
            <a:r>
              <a:rPr lang="en-US" sz="2000"/>
              <a:t>Develop </a:t>
            </a:r>
            <a:r>
              <a:rPr lang="en-US" sz="2000" b="1">
                <a:solidFill>
                  <a:schemeClr val="tx2"/>
                </a:solidFill>
              </a:rPr>
              <a:t>financial and non-financial incentives</a:t>
            </a:r>
            <a:r>
              <a:rPr lang="en-US" sz="2000" b="1"/>
              <a:t> </a:t>
            </a:r>
            <a:r>
              <a:rPr lang="en-US" sz="2000"/>
              <a:t>to:</a:t>
            </a:r>
          </a:p>
          <a:p>
            <a:pPr marL="1218565" lvl="1" indent="-507365"/>
            <a:r>
              <a:rPr lang="en-US" sz="1800"/>
              <a:t>Bundle flexibility for multiple markets </a:t>
            </a:r>
          </a:p>
          <a:p>
            <a:pPr marL="1218565" lvl="1" indent="-507365"/>
            <a:r>
              <a:rPr lang="en-US" sz="1800"/>
              <a:t>Balance financial rewards with comfort preferences for consumer groups</a:t>
            </a:r>
          </a:p>
          <a:p>
            <a:pPr marL="1218565" lvl="1" indent="-507365"/>
            <a:r>
              <a:rPr lang="en-US" sz="1800"/>
              <a:t>Support community benefits, like reducing energy poverty via energy sharing</a:t>
            </a:r>
            <a:endParaRPr lang="en-US" sz="2000"/>
          </a:p>
          <a:p>
            <a:pPr marL="711200" lvl="1" indent="0">
              <a:buNone/>
            </a:pPr>
            <a:endParaRPr lang="en-US" sz="2000"/>
          </a:p>
          <a:p>
            <a:pPr marL="608965" indent="-507365"/>
            <a:r>
              <a:rPr lang="en-US" sz="2000">
                <a:cs typeface="Calibri"/>
              </a:rPr>
              <a:t>Apply </a:t>
            </a:r>
            <a:r>
              <a:rPr lang="en-US" sz="2000" b="1">
                <a:solidFill>
                  <a:schemeClr val="tx2"/>
                </a:solidFill>
                <a:cs typeface="Calibri"/>
              </a:rPr>
              <a:t>nudging techniques </a:t>
            </a:r>
            <a:r>
              <a:rPr lang="en-US" sz="2000">
                <a:cs typeface="Calibri"/>
              </a:rPr>
              <a:t>and analyze socio-economic, behavioral, and demographic factors to engage consumers inclusively. Use AI-based algorithms to segment buildings and consumers based on preferences and related KPIs.</a:t>
            </a:r>
            <a:endParaRPr lang="en-GB" sz="2000">
              <a:cs typeface="Calibri"/>
            </a:endParaRPr>
          </a:p>
        </p:txBody>
      </p:sp>
      <p:sp>
        <p:nvSpPr>
          <p:cNvPr id="2" name="Titolo 1">
            <a:extLst>
              <a:ext uri="{FF2B5EF4-FFF2-40B4-BE49-F238E27FC236}">
                <a16:creationId xmlns:a16="http://schemas.microsoft.com/office/drawing/2014/main" id="{08E070AD-9963-C371-23A4-60A5DB24C334}"/>
              </a:ext>
            </a:extLst>
          </p:cNvPr>
          <p:cNvSpPr>
            <a:spLocks noGrp="1"/>
          </p:cNvSpPr>
          <p:nvPr>
            <p:ph type="title"/>
          </p:nvPr>
        </p:nvSpPr>
        <p:spPr/>
        <p:txBody>
          <a:bodyPr/>
          <a:lstStyle/>
          <a:p>
            <a:r>
              <a:rPr lang="en-GB"/>
              <a:t>Objectives</a:t>
            </a:r>
          </a:p>
        </p:txBody>
      </p:sp>
      <p:sp>
        <p:nvSpPr>
          <p:cNvPr id="5" name="Segnaposto numero diapositiva 2">
            <a:extLst>
              <a:ext uri="{FF2B5EF4-FFF2-40B4-BE49-F238E27FC236}">
                <a16:creationId xmlns:a16="http://schemas.microsoft.com/office/drawing/2014/main" id="{FEDB7CD6-13EE-2990-88A6-48CD55699A56}"/>
              </a:ext>
            </a:extLst>
          </p:cNvPr>
          <p:cNvSpPr>
            <a:spLocks noGrp="1"/>
          </p:cNvSpPr>
          <p:nvPr>
            <p:ph type="sldNum" sz="quarter" idx="4"/>
          </p:nvPr>
        </p:nvSpPr>
        <p:spPr>
          <a:xfrm>
            <a:off x="11169831" y="6159063"/>
            <a:ext cx="683623" cy="698937"/>
          </a:xfrm>
        </p:spPr>
        <p:txBody>
          <a:bodyPr/>
          <a:lstStyle/>
          <a:p>
            <a:fld id="{1FFA4B92-604C-DF4A-82F5-53F7CAD89603}" type="slidenum">
              <a:rPr lang="en-GB" smtClean="0"/>
              <a:pPr/>
              <a:t>9</a:t>
            </a:fld>
            <a:endParaRPr lang="en-GB"/>
          </a:p>
        </p:txBody>
      </p:sp>
    </p:spTree>
    <p:extLst>
      <p:ext uri="{BB962C8B-B14F-4D97-AF65-F5344CB8AC3E}">
        <p14:creationId xmlns:p14="http://schemas.microsoft.com/office/powerpoint/2010/main" val="1468833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CB762C5-D2BF-528D-0BB8-AD39FB881C12}"/>
              </a:ext>
            </a:extLst>
          </p:cNvPr>
          <p:cNvSpPr>
            <a:spLocks noGrp="1"/>
          </p:cNvSpPr>
          <p:nvPr>
            <p:ph type="body" idx="1"/>
          </p:nvPr>
        </p:nvSpPr>
        <p:spPr/>
        <p:txBody>
          <a:bodyPr/>
          <a:lstStyle/>
          <a:p>
            <a:endParaRPr lang="it-IT"/>
          </a:p>
        </p:txBody>
      </p:sp>
      <p:sp>
        <p:nvSpPr>
          <p:cNvPr id="3" name="Titolo 2">
            <a:extLst>
              <a:ext uri="{FF2B5EF4-FFF2-40B4-BE49-F238E27FC236}">
                <a16:creationId xmlns:a16="http://schemas.microsoft.com/office/drawing/2014/main" id="{D37E66C7-9261-07C6-6CA5-6B5CFC5B22F9}"/>
              </a:ext>
            </a:extLst>
          </p:cNvPr>
          <p:cNvSpPr>
            <a:spLocks noGrp="1"/>
          </p:cNvSpPr>
          <p:nvPr>
            <p:ph type="title"/>
          </p:nvPr>
        </p:nvSpPr>
        <p:spPr/>
        <p:txBody>
          <a:bodyPr/>
          <a:lstStyle/>
          <a:p>
            <a:r>
              <a:rPr lang="it-IT" dirty="0"/>
              <a:t>Technology </a:t>
            </a:r>
            <a:r>
              <a:rPr lang="it-IT" dirty="0" err="1"/>
              <a:t>Enablers</a:t>
            </a:r>
            <a:r>
              <a:rPr lang="it-IT" dirty="0"/>
              <a:t> vs. Pilot deployment</a:t>
            </a:r>
          </a:p>
        </p:txBody>
      </p:sp>
      <p:sp>
        <p:nvSpPr>
          <p:cNvPr id="4" name="Segnaposto numero diapositiva 3">
            <a:extLst>
              <a:ext uri="{FF2B5EF4-FFF2-40B4-BE49-F238E27FC236}">
                <a16:creationId xmlns:a16="http://schemas.microsoft.com/office/drawing/2014/main" id="{13D07DCB-F0D4-6266-2976-8A678E52C5BA}"/>
              </a:ext>
            </a:extLst>
          </p:cNvPr>
          <p:cNvSpPr>
            <a:spLocks noGrp="1"/>
          </p:cNvSpPr>
          <p:nvPr>
            <p:ph type="sldNum" sz="quarter" idx="4"/>
          </p:nvPr>
        </p:nvSpPr>
        <p:spPr/>
        <p:txBody>
          <a:bodyPr/>
          <a:lstStyle/>
          <a:p>
            <a:fld id="{89EE281A-F944-2A4E-ADD4-0BA89AF575CE}" type="slidenum">
              <a:rPr lang="it-IT" smtClean="0"/>
              <a:pPr/>
              <a:t>10</a:t>
            </a:fld>
            <a:endParaRPr lang="it-IT" dirty="0"/>
          </a:p>
        </p:txBody>
      </p:sp>
      <p:graphicFrame>
        <p:nvGraphicFramePr>
          <p:cNvPr id="7" name="Tabella 6">
            <a:extLst>
              <a:ext uri="{FF2B5EF4-FFF2-40B4-BE49-F238E27FC236}">
                <a16:creationId xmlns:a16="http://schemas.microsoft.com/office/drawing/2014/main" id="{79074C19-E456-2E37-1650-DA5FC01CA79C}"/>
              </a:ext>
            </a:extLst>
          </p:cNvPr>
          <p:cNvGraphicFramePr>
            <a:graphicFrameLocks noGrp="1"/>
          </p:cNvGraphicFramePr>
          <p:nvPr>
            <p:extLst>
              <p:ext uri="{D42A27DB-BD31-4B8C-83A1-F6EECF244321}">
                <p14:modId xmlns:p14="http://schemas.microsoft.com/office/powerpoint/2010/main" val="1407148901"/>
              </p:ext>
            </p:extLst>
          </p:nvPr>
        </p:nvGraphicFramePr>
        <p:xfrm>
          <a:off x="609934" y="1753455"/>
          <a:ext cx="10972130" cy="3941952"/>
        </p:xfrm>
        <a:graphic>
          <a:graphicData uri="http://schemas.openxmlformats.org/drawingml/2006/table">
            <a:tbl>
              <a:tblPr/>
              <a:tblGrid>
                <a:gridCol w="7181756">
                  <a:extLst>
                    <a:ext uri="{9D8B030D-6E8A-4147-A177-3AD203B41FA5}">
                      <a16:colId xmlns:a16="http://schemas.microsoft.com/office/drawing/2014/main" val="2206479031"/>
                    </a:ext>
                  </a:extLst>
                </a:gridCol>
                <a:gridCol w="541482">
                  <a:extLst>
                    <a:ext uri="{9D8B030D-6E8A-4147-A177-3AD203B41FA5}">
                      <a16:colId xmlns:a16="http://schemas.microsoft.com/office/drawing/2014/main" val="2401835193"/>
                    </a:ext>
                  </a:extLst>
                </a:gridCol>
                <a:gridCol w="541482">
                  <a:extLst>
                    <a:ext uri="{9D8B030D-6E8A-4147-A177-3AD203B41FA5}">
                      <a16:colId xmlns:a16="http://schemas.microsoft.com/office/drawing/2014/main" val="3338379964"/>
                    </a:ext>
                  </a:extLst>
                </a:gridCol>
                <a:gridCol w="541482">
                  <a:extLst>
                    <a:ext uri="{9D8B030D-6E8A-4147-A177-3AD203B41FA5}">
                      <a16:colId xmlns:a16="http://schemas.microsoft.com/office/drawing/2014/main" val="2676957385"/>
                    </a:ext>
                  </a:extLst>
                </a:gridCol>
                <a:gridCol w="541482">
                  <a:extLst>
                    <a:ext uri="{9D8B030D-6E8A-4147-A177-3AD203B41FA5}">
                      <a16:colId xmlns:a16="http://schemas.microsoft.com/office/drawing/2014/main" val="209848339"/>
                    </a:ext>
                  </a:extLst>
                </a:gridCol>
                <a:gridCol w="541482">
                  <a:extLst>
                    <a:ext uri="{9D8B030D-6E8A-4147-A177-3AD203B41FA5}">
                      <a16:colId xmlns:a16="http://schemas.microsoft.com/office/drawing/2014/main" val="1105879804"/>
                    </a:ext>
                  </a:extLst>
                </a:gridCol>
                <a:gridCol w="541482">
                  <a:extLst>
                    <a:ext uri="{9D8B030D-6E8A-4147-A177-3AD203B41FA5}">
                      <a16:colId xmlns:a16="http://schemas.microsoft.com/office/drawing/2014/main" val="1743029825"/>
                    </a:ext>
                  </a:extLst>
                </a:gridCol>
                <a:gridCol w="541482">
                  <a:extLst>
                    <a:ext uri="{9D8B030D-6E8A-4147-A177-3AD203B41FA5}">
                      <a16:colId xmlns:a16="http://schemas.microsoft.com/office/drawing/2014/main" val="2243677171"/>
                    </a:ext>
                  </a:extLst>
                </a:gridCol>
              </a:tblGrid>
              <a:tr h="246372">
                <a:tc>
                  <a:txBody>
                    <a:bodyPr/>
                    <a:lstStyle/>
                    <a:p>
                      <a:pPr algn="l" fontAlgn="ctr"/>
                      <a:r>
                        <a:rPr lang="it-IT" sz="1200" b="1" i="0" u="none" strike="noStrike" dirty="0">
                          <a:solidFill>
                            <a:srgbClr val="000000"/>
                          </a:solidFill>
                          <a:effectLst/>
                          <a:latin typeface="Franklin Gothic Book" panose="020B0503020102020204" pitchFamily="34" charset="0"/>
                        </a:rPr>
                        <a:t>​ </a:t>
                      </a:r>
                      <a:r>
                        <a:rPr lang="it-IT" sz="1200" b="1" i="0" u="none" strike="noStrike" dirty="0" err="1">
                          <a:solidFill>
                            <a:srgbClr val="FFFFFF"/>
                          </a:solidFill>
                          <a:effectLst/>
                          <a:latin typeface="Franklin Gothic Book" panose="020B0503020102020204" pitchFamily="34" charset="0"/>
                        </a:rPr>
                        <a:t>Technological</a:t>
                      </a:r>
                      <a:r>
                        <a:rPr lang="it-IT" sz="1200" b="1" i="0" u="none" strike="noStrike" dirty="0">
                          <a:solidFill>
                            <a:srgbClr val="FFFFFF"/>
                          </a:solidFill>
                          <a:effectLst/>
                          <a:latin typeface="Franklin Gothic Book" panose="020B0503020102020204" pitchFamily="34" charset="0"/>
                        </a:rPr>
                        <a:t> </a:t>
                      </a:r>
                      <a:r>
                        <a:rPr lang="it-IT" sz="1200" b="1" i="0" u="none" strike="noStrike" dirty="0" err="1">
                          <a:solidFill>
                            <a:srgbClr val="FFFFFF"/>
                          </a:solidFill>
                          <a:effectLst/>
                          <a:latin typeface="Franklin Gothic Book" panose="020B0503020102020204" pitchFamily="34" charset="0"/>
                        </a:rPr>
                        <a:t>Innovations</a:t>
                      </a:r>
                      <a:r>
                        <a:rPr lang="it-IT" sz="1200" b="1" i="0" u="none" strike="noStrike" dirty="0">
                          <a:solidFill>
                            <a:srgbClr val="000000"/>
                          </a:solidFill>
                          <a:effectLst/>
                          <a:latin typeface="Franklin Gothic Book" panose="020B0503020102020204" pitchFamily="34" charset="0"/>
                        </a:rPr>
                        <a:t>​ </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48E6"/>
                    </a:solidFill>
                  </a:tcPr>
                </a:tc>
                <a:tc gridSpan="5">
                  <a:txBody>
                    <a:bodyPr/>
                    <a:lstStyle/>
                    <a:p>
                      <a:pPr algn="ctr" fontAlgn="ctr"/>
                      <a:r>
                        <a:rPr lang="it-IT" sz="1200" b="1" i="0" u="none" strike="noStrike">
                          <a:solidFill>
                            <a:srgbClr val="FFFFFF"/>
                          </a:solidFill>
                          <a:effectLst/>
                          <a:latin typeface="Franklin Gothic Book" panose="020B0503020102020204" pitchFamily="34" charset="0"/>
                        </a:rPr>
                        <a:t>Front Runners</a:t>
                      </a:r>
                      <a:r>
                        <a:rPr lang="it-IT" sz="1200" b="1" i="0" u="none" strike="noStrike">
                          <a:solidFill>
                            <a:srgbClr val="FFFFFF"/>
                          </a:solidFill>
                          <a:effectLst/>
                          <a:latin typeface="Arial" panose="020B0604020202020204" pitchFamily="34" charset="0"/>
                        </a:rPr>
                        <a:t>​ </a:t>
                      </a:r>
                      <a:endParaRPr lang="it-IT" sz="1200" b="1" i="0" u="none" strike="noStrike">
                        <a:solidFill>
                          <a:srgbClr val="FFFFFF"/>
                        </a:solidFill>
                        <a:effectLst/>
                        <a:latin typeface="Franklin Gothic Book" panose="020B050302010202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gridSpan="2">
                  <a:txBody>
                    <a:bodyPr/>
                    <a:lstStyle/>
                    <a:p>
                      <a:pPr algn="ctr" fontAlgn="ctr"/>
                      <a:r>
                        <a:rPr lang="it-IT" sz="1200" b="1" i="0" u="none" strike="noStrike">
                          <a:solidFill>
                            <a:srgbClr val="FFFFFF"/>
                          </a:solidFill>
                          <a:effectLst/>
                          <a:latin typeface="Franklin Gothic Book" panose="020B0503020102020204" pitchFamily="34" charset="0"/>
                        </a:rPr>
                        <a:t>Multipliers</a:t>
                      </a:r>
                      <a:r>
                        <a:rPr lang="it-IT" sz="1200" b="1" i="0" u="none" strike="noStrike">
                          <a:solidFill>
                            <a:srgbClr val="FFFFFF"/>
                          </a:solidFill>
                          <a:effectLst/>
                          <a:latin typeface="Arial" panose="020B0604020202020204" pitchFamily="34" charset="0"/>
                        </a:rPr>
                        <a:t>​ </a:t>
                      </a:r>
                      <a:endParaRPr lang="it-IT" sz="1200" b="1" i="0" u="none" strike="noStrike">
                        <a:solidFill>
                          <a:srgbClr val="FFFFFF"/>
                        </a:solidFill>
                        <a:effectLst/>
                        <a:latin typeface="Franklin Gothic Book" panose="020B050302010202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hMerge="1">
                  <a:txBody>
                    <a:bodyPr/>
                    <a:lstStyle/>
                    <a:p>
                      <a:endParaRPr lang="it-IT"/>
                    </a:p>
                  </a:txBody>
                  <a:tcPr/>
                </a:tc>
                <a:extLst>
                  <a:ext uri="{0D108BD9-81ED-4DB2-BD59-A6C34878D82A}">
                    <a16:rowId xmlns:a16="http://schemas.microsoft.com/office/drawing/2014/main" val="3151934087"/>
                  </a:ext>
                </a:extLst>
              </a:tr>
              <a:tr h="246372">
                <a:tc>
                  <a:txBody>
                    <a:bodyPr/>
                    <a:lstStyle/>
                    <a:p>
                      <a:pPr algn="l" fontAlgn="ctr"/>
                      <a:endParaRPr lang="it-IT" sz="1200" b="1" i="0" u="none" strike="noStrike">
                        <a:solidFill>
                          <a:srgbClr val="000000"/>
                        </a:solidFill>
                        <a:effectLst/>
                        <a:latin typeface="Franklin Gothic Book" panose="020B050302010202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AU</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DK</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GR</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IT</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SP​</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IE</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r>
                        <a:rPr lang="it-IT" sz="1200" b="1" i="0" u="none" strike="noStrike">
                          <a:solidFill>
                            <a:srgbClr val="FFFFFF"/>
                          </a:solidFill>
                          <a:effectLst/>
                          <a:latin typeface="Franklin Gothic Book" panose="020B0503020102020204" pitchFamily="34" charset="0"/>
                        </a:rPr>
                        <a:t>RO</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extLst>
                  <a:ext uri="{0D108BD9-81ED-4DB2-BD59-A6C34878D82A}">
                    <a16:rowId xmlns:a16="http://schemas.microsoft.com/office/drawing/2014/main" val="371862209"/>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 Consumers clustering and segmentation tools</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1221858114"/>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TE-2: DR-ready connected smart appliances control and interoperability</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20178211"/>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TE-3: Residential DR/flexibility interoperability building blocks</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1317136727"/>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TE-4: Flexibility modelling tool for residential DR</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843161702"/>
                  </a:ext>
                </a:extLst>
              </a:tr>
              <a:tr h="246372">
                <a:tc>
                  <a:txBody>
                    <a:bodyPr/>
                    <a:lstStyle/>
                    <a:p>
                      <a:pPr algn="l" fontAlgn="ctr"/>
                      <a:r>
                        <a:rPr lang="fr-FR" sz="1200" b="1" i="0" u="none" strike="noStrike">
                          <a:solidFill>
                            <a:srgbClr val="FFFFFF"/>
                          </a:solidFill>
                          <a:effectLst/>
                          <a:latin typeface="Franklin Gothic Book" panose="020B0503020102020204" pitchFamily="34" charset="0"/>
                        </a:rPr>
                        <a:t>TE-5: DLT/Blockchain/Smart contracts solution</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799660912"/>
                  </a:ext>
                </a:extLst>
              </a:tr>
              <a:tr h="246372">
                <a:tc>
                  <a:txBody>
                    <a:bodyPr/>
                    <a:lstStyle/>
                    <a:p>
                      <a:pPr algn="l" fontAlgn="ctr"/>
                      <a:r>
                        <a:rPr lang="it-IT" sz="1200" b="1" i="0" u="none" strike="noStrike">
                          <a:solidFill>
                            <a:srgbClr val="FFFFFF"/>
                          </a:solidFill>
                          <a:effectLst/>
                          <a:latin typeface="Franklin Gothic Book" panose="020B0503020102020204" pitchFamily="34" charset="0"/>
                        </a:rPr>
                        <a:t>TE-6: Universal Secure Gateway</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6147411"/>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TE-7: Secure and Privacy/Confidentiality Preserving Data Transactions</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2698349"/>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TE-8: Digital Twins for consumer-aware optimal flexibility planning</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92357617"/>
                  </a:ext>
                </a:extLst>
              </a:tr>
              <a:tr h="246372">
                <a:tc>
                  <a:txBody>
                    <a:bodyPr/>
                    <a:lstStyle/>
                    <a:p>
                      <a:pPr algn="l" fontAlgn="ctr"/>
                      <a:r>
                        <a:rPr lang="it-IT" sz="1200" b="1" i="0" u="none" strike="noStrike">
                          <a:solidFill>
                            <a:srgbClr val="FFFFFF"/>
                          </a:solidFill>
                          <a:effectLst/>
                          <a:latin typeface="Franklin Gothic Book" panose="020B0503020102020204" pitchFamily="34" charset="0"/>
                        </a:rPr>
                        <a:t>TE-9: Comfort-based flexibility model</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0922096"/>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TE-10: Nudging Apps for near real-time closed-loop residential consumers activation</a:t>
                      </a:r>
                      <a:r>
                        <a:rPr lang="en-US" sz="1200" b="1" i="0" u="none" strike="noStrike">
                          <a:solidFill>
                            <a:srgbClr val="FFFFFF"/>
                          </a:solidFill>
                          <a:effectLst/>
                          <a:latin typeface="Arial" panose="020B0604020202020204" pitchFamily="34" charset="0"/>
                        </a:rPr>
                        <a:t> </a:t>
                      </a:r>
                      <a:r>
                        <a:rPr lang="en-US" sz="1200" b="1" i="0" u="none" strike="noStrike">
                          <a:solidFill>
                            <a:srgbClr val="FFFFFF"/>
                          </a:solidFill>
                          <a:effectLst/>
                          <a:latin typeface="Franklin Gothic Book" panose="020B0503020102020204" pitchFamily="34" charset="0"/>
                        </a:rPr>
                        <a:t>and multi-vector DR</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7933494"/>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TE-11: Multi-value DR for virtual cluster of buildings</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0450902"/>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TE-12: P2P digital platform for trading pre-aggregated building flexibility</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4286632"/>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TE-13: District-level DR for self-consumption and cost</a:t>
                      </a:r>
                      <a:r>
                        <a:rPr lang="en-US" sz="1200" b="1" i="0" u="none" strike="noStrike">
                          <a:solidFill>
                            <a:srgbClr val="FFFFFF"/>
                          </a:solidFill>
                          <a:effectLst/>
                          <a:latin typeface="Arial" panose="020B0604020202020204" pitchFamily="34" charset="0"/>
                        </a:rPr>
                        <a:t> </a:t>
                      </a:r>
                      <a:r>
                        <a:rPr lang="en-US" sz="1200" b="1" i="0" u="none" strike="noStrike">
                          <a:solidFill>
                            <a:srgbClr val="FFFFFF"/>
                          </a:solidFill>
                          <a:effectLst/>
                          <a:latin typeface="Franklin Gothic Book" panose="020B0503020102020204" pitchFamily="34" charset="0"/>
                        </a:rPr>
                        <a:t>optimization</a:t>
                      </a:r>
                      <a:r>
                        <a:rPr lang="en-US" sz="1200" b="1" i="0" u="none" strike="noStrike">
                          <a:solidFill>
                            <a:srgbClr val="FFFFFF"/>
                          </a:solidFill>
                          <a:effectLst/>
                          <a:latin typeface="Arial" panose="020B0604020202020204" pitchFamily="34" charset="0"/>
                        </a:rPr>
                        <a:t>​</a:t>
                      </a:r>
                      <a:endParaRPr lang="en-US" sz="1200" b="1" i="0" u="none" strike="noStrike">
                        <a:solidFill>
                          <a:srgbClr val="FFFFFF"/>
                        </a:solidFill>
                        <a:effectLst/>
                        <a:latin typeface="Franklin Gothic Book" panose="020B050302010202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2176338"/>
                  </a:ext>
                </a:extLst>
              </a:tr>
              <a:tr h="246372">
                <a:tc>
                  <a:txBody>
                    <a:bodyPr/>
                    <a:lstStyle/>
                    <a:p>
                      <a:pPr algn="l" fontAlgn="ctr"/>
                      <a:r>
                        <a:rPr lang="en-US" sz="1200" b="1" i="0" u="none" strike="noStrike">
                          <a:solidFill>
                            <a:srgbClr val="FFFFFF"/>
                          </a:solidFill>
                          <a:effectLst/>
                          <a:latin typeface="Franklin Gothic Book" panose="020B0503020102020204" pitchFamily="34" charset="0"/>
                        </a:rPr>
                        <a:t>TE-14: Aggregation of flexible energy resources for district heating management</a:t>
                      </a: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8E6"/>
                    </a:solid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599"/>
                    </a:solid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it-IT" sz="1200" b="0" i="0" u="none" strike="noStrike" dirty="0">
                        <a:solidFill>
                          <a:srgbClr val="000000"/>
                        </a:solidFill>
                        <a:effectLst/>
                        <a:latin typeface="Calibri" panose="020F0502020204030204" pitchFamily="34" charset="0"/>
                      </a:endParaRPr>
                    </a:p>
                  </a:txBody>
                  <a:tcPr marL="4233" marR="4233" marT="423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6075157"/>
                  </a:ext>
                </a:extLst>
              </a:tr>
            </a:tbl>
          </a:graphicData>
        </a:graphic>
      </p:graphicFrame>
    </p:spTree>
    <p:extLst>
      <p:ext uri="{BB962C8B-B14F-4D97-AF65-F5344CB8AC3E}">
        <p14:creationId xmlns:p14="http://schemas.microsoft.com/office/powerpoint/2010/main" val="338720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28D1372C-C9EC-F007-C6D0-CDD3509E8A45}"/>
              </a:ext>
            </a:extLst>
          </p:cNvPr>
          <p:cNvSpPr>
            <a:spLocks noGrp="1"/>
          </p:cNvSpPr>
          <p:nvPr>
            <p:ph type="body" idx="1"/>
          </p:nvPr>
        </p:nvSpPr>
        <p:spPr>
          <a:xfrm>
            <a:off x="609934" y="1248889"/>
            <a:ext cx="10972132" cy="4446517"/>
          </a:xfrm>
        </p:spPr>
        <p:txBody>
          <a:bodyPr/>
          <a:lstStyle/>
          <a:p>
            <a:pPr marL="76200" indent="0">
              <a:buNone/>
            </a:pPr>
            <a:endParaRPr lang="en-CA" i="1" dirty="0">
              <a:cs typeface="Calibri"/>
            </a:endParaRPr>
          </a:p>
          <a:p>
            <a:pPr marL="76200" indent="0">
              <a:buNone/>
            </a:pPr>
            <a:endParaRPr lang="en-CA" i="1" dirty="0">
              <a:cs typeface="Calibri"/>
            </a:endParaRPr>
          </a:p>
          <a:p>
            <a:pPr marL="1066165" lvl="1" indent="-381000"/>
            <a:endParaRPr lang="en-CA" i="1" dirty="0">
              <a:solidFill>
                <a:srgbClr val="0048E5"/>
              </a:solidFill>
              <a:cs typeface="Calibri"/>
            </a:endParaRPr>
          </a:p>
          <a:p>
            <a:pPr marL="76200" lvl="0" indent="0" algn="l">
              <a:spcBef>
                <a:spcPts val="0"/>
              </a:spcBef>
              <a:spcAft>
                <a:spcPts val="0"/>
              </a:spcAft>
              <a:buSzPts val="2400"/>
              <a:buNone/>
            </a:pPr>
            <a:endParaRPr lang="en-CA" i="1" dirty="0"/>
          </a:p>
          <a:p>
            <a:pPr marL="76200" lvl="0" indent="0" algn="l" rtl="0">
              <a:spcBef>
                <a:spcPts val="0"/>
              </a:spcBef>
              <a:spcAft>
                <a:spcPts val="0"/>
              </a:spcAft>
              <a:buSzPts val="2400"/>
              <a:buNone/>
            </a:pPr>
            <a:endParaRPr lang="en-CA" i="1" dirty="0"/>
          </a:p>
          <a:p>
            <a:pPr marL="100965" indent="0">
              <a:buNone/>
            </a:pPr>
            <a:endParaRPr lang="en-CA" dirty="0"/>
          </a:p>
        </p:txBody>
      </p:sp>
      <p:sp>
        <p:nvSpPr>
          <p:cNvPr id="2" name="Titolo 1">
            <a:extLst>
              <a:ext uri="{FF2B5EF4-FFF2-40B4-BE49-F238E27FC236}">
                <a16:creationId xmlns:a16="http://schemas.microsoft.com/office/drawing/2014/main" id="{08E070AD-9963-C371-23A4-60A5DB24C334}"/>
              </a:ext>
            </a:extLst>
          </p:cNvPr>
          <p:cNvSpPr>
            <a:spLocks noGrp="1"/>
          </p:cNvSpPr>
          <p:nvPr>
            <p:ph type="title"/>
          </p:nvPr>
        </p:nvSpPr>
        <p:spPr>
          <a:xfrm>
            <a:off x="609934" y="993228"/>
            <a:ext cx="10972132" cy="528400"/>
          </a:xfrm>
        </p:spPr>
        <p:txBody>
          <a:bodyPr/>
          <a:lstStyle/>
          <a:p>
            <a:r>
              <a:rPr lang="en-US" sz="4000">
                <a:cs typeface="Calibri"/>
              </a:rPr>
              <a:t>Co-creation workshops insights</a:t>
            </a:r>
            <a:br>
              <a:rPr lang="en-US" sz="4000">
                <a:cs typeface="Calibri"/>
              </a:rPr>
            </a:br>
            <a:endParaRPr lang="en-US" sz="4000">
              <a:cs typeface="Calibri"/>
            </a:endParaRPr>
          </a:p>
        </p:txBody>
      </p:sp>
      <p:sp>
        <p:nvSpPr>
          <p:cNvPr id="5" name="Segnaposto numero diapositiva 2">
            <a:extLst>
              <a:ext uri="{FF2B5EF4-FFF2-40B4-BE49-F238E27FC236}">
                <a16:creationId xmlns:a16="http://schemas.microsoft.com/office/drawing/2014/main" id="{FEDB7CD6-13EE-2990-88A6-48CD55699A56}"/>
              </a:ext>
            </a:extLst>
          </p:cNvPr>
          <p:cNvSpPr>
            <a:spLocks noGrp="1"/>
          </p:cNvSpPr>
          <p:nvPr>
            <p:ph type="sldNum" sz="quarter" idx="4"/>
          </p:nvPr>
        </p:nvSpPr>
        <p:spPr>
          <a:xfrm>
            <a:off x="11169831" y="6159063"/>
            <a:ext cx="683623" cy="698937"/>
          </a:xfrm>
        </p:spPr>
        <p:txBody>
          <a:bodyPr/>
          <a:lstStyle/>
          <a:p>
            <a:fld id="{1FFA4B92-604C-DF4A-82F5-53F7CAD89603}" type="slidenum">
              <a:rPr lang="en-GB" smtClean="0"/>
              <a:pPr/>
              <a:t>11</a:t>
            </a:fld>
            <a:endParaRPr lang="en-GB"/>
          </a:p>
        </p:txBody>
      </p:sp>
      <p:graphicFrame>
        <p:nvGraphicFramePr>
          <p:cNvPr id="27" name="Table 26">
            <a:extLst>
              <a:ext uri="{FF2B5EF4-FFF2-40B4-BE49-F238E27FC236}">
                <a16:creationId xmlns:a16="http://schemas.microsoft.com/office/drawing/2014/main" id="{F5996D99-9805-B77F-8E55-27F2A431807E}"/>
              </a:ext>
            </a:extLst>
          </p:cNvPr>
          <p:cNvGraphicFramePr>
            <a:graphicFrameLocks noGrp="1"/>
          </p:cNvGraphicFramePr>
          <p:nvPr>
            <p:extLst>
              <p:ext uri="{D42A27DB-BD31-4B8C-83A1-F6EECF244321}">
                <p14:modId xmlns:p14="http://schemas.microsoft.com/office/powerpoint/2010/main" val="3356080572"/>
              </p:ext>
            </p:extLst>
          </p:nvPr>
        </p:nvGraphicFramePr>
        <p:xfrm>
          <a:off x="609934" y="993228"/>
          <a:ext cx="10972132" cy="5177475"/>
        </p:xfrm>
        <a:graphic>
          <a:graphicData uri="http://schemas.openxmlformats.org/drawingml/2006/table">
            <a:tbl>
              <a:tblPr/>
              <a:tblGrid>
                <a:gridCol w="2584699">
                  <a:extLst>
                    <a:ext uri="{9D8B030D-6E8A-4147-A177-3AD203B41FA5}">
                      <a16:colId xmlns:a16="http://schemas.microsoft.com/office/drawing/2014/main" val="965002095"/>
                    </a:ext>
                  </a:extLst>
                </a:gridCol>
                <a:gridCol w="8387433">
                  <a:extLst>
                    <a:ext uri="{9D8B030D-6E8A-4147-A177-3AD203B41FA5}">
                      <a16:colId xmlns:a16="http://schemas.microsoft.com/office/drawing/2014/main" val="2096715201"/>
                    </a:ext>
                  </a:extLst>
                </a:gridCol>
              </a:tblGrid>
              <a:tr h="297100">
                <a:tc gridSpan="2">
                  <a:txBody>
                    <a:bodyPr/>
                    <a:lstStyle/>
                    <a:p>
                      <a:pPr algn="ctr" rtl="0" fontAlgn="base"/>
                      <a:r>
                        <a:rPr lang="en-US" sz="1600" b="1" i="0" dirty="0">
                          <a:solidFill>
                            <a:srgbClr val="FFFFFF"/>
                          </a:solidFill>
                          <a:effectLst/>
                          <a:latin typeface="Franklin Gothic Book" panose="020B0503020102020204" pitchFamily="34" charset="0"/>
                        </a:rPr>
                        <a:t>Recommendations for increasing consumer engagement and social acceptance</a:t>
                      </a:r>
                      <a:r>
                        <a:rPr lang="en-US" sz="1600" b="0" i="0" dirty="0">
                          <a:solidFill>
                            <a:srgbClr val="FFFFFF"/>
                          </a:solidFill>
                          <a:effectLst/>
                          <a:latin typeface="Franklin Gothic Book" panose="020B0503020102020204" pitchFamily="34" charset="0"/>
                        </a:rPr>
                        <a:t> </a:t>
                      </a:r>
                      <a:endParaRPr lang="en-US" sz="1600" b="0" i="0" dirty="0">
                        <a:solidFill>
                          <a:srgbClr val="FFFFFF"/>
                        </a:solidFill>
                        <a:effectLst/>
                      </a:endParaRPr>
                    </a:p>
                  </a:txBody>
                  <a:tcPr marL="64900" marR="64900" marT="32450" marB="32450" anchor="ctr">
                    <a:lnL>
                      <a:noFill/>
                    </a:lnL>
                    <a:lnR>
                      <a:noFill/>
                    </a:lnR>
                    <a:lnT>
                      <a:noFill/>
                    </a:lnT>
                    <a:lnB>
                      <a:noFill/>
                    </a:lnB>
                    <a:solidFill>
                      <a:srgbClr val="0048E6"/>
                    </a:solidFill>
                  </a:tcPr>
                </a:tc>
                <a:tc hMerge="1">
                  <a:txBody>
                    <a:bodyPr/>
                    <a:lstStyle/>
                    <a:p>
                      <a:endParaRPr lang="en-US"/>
                    </a:p>
                  </a:txBody>
                  <a:tcPr/>
                </a:tc>
                <a:extLst>
                  <a:ext uri="{0D108BD9-81ED-4DB2-BD59-A6C34878D82A}">
                    <a16:rowId xmlns:a16="http://schemas.microsoft.com/office/drawing/2014/main" val="4079384235"/>
                  </a:ext>
                </a:extLst>
              </a:tr>
              <a:tr h="973747">
                <a:tc>
                  <a:txBody>
                    <a:bodyPr/>
                    <a:lstStyle/>
                    <a:p>
                      <a:pPr algn="ctr" rtl="0" fontAlgn="base"/>
                      <a:r>
                        <a:rPr lang="en-GB" sz="1600" b="1" i="0" dirty="0">
                          <a:solidFill>
                            <a:srgbClr val="0048E6"/>
                          </a:solidFill>
                          <a:effectLst/>
                          <a:latin typeface="Franklin Gothic Book" panose="020B0503020102020204" pitchFamily="34" charset="0"/>
                        </a:rPr>
                        <a:t>Enhanced Information Campaigns</a:t>
                      </a:r>
                      <a:r>
                        <a:rPr lang="en-GB" sz="1600" b="0" i="0" dirty="0">
                          <a:solidFill>
                            <a:srgbClr val="0048E6"/>
                          </a:solidFill>
                          <a:effectLst/>
                          <a:latin typeface="Franklin Gothic Book" panose="020B0503020102020204" pitchFamily="34" charset="0"/>
                        </a:rPr>
                        <a:t> </a:t>
                      </a:r>
                      <a:endParaRPr lang="en-GB" sz="1600" b="0" i="0" dirty="0">
                        <a:solidFill>
                          <a:srgbClr val="0048E6"/>
                        </a:solidFill>
                        <a:effectLst/>
                      </a:endParaRPr>
                    </a:p>
                  </a:txBody>
                  <a:tcPr marL="64900" marR="64900" marT="32450" marB="32450" anchor="ctr">
                    <a:lnL>
                      <a:noFill/>
                    </a:lnL>
                    <a:lnR>
                      <a:noFill/>
                    </a:lnR>
                    <a:lnT>
                      <a:noFill/>
                    </a:lnT>
                    <a:lnB>
                      <a:noFill/>
                    </a:lnB>
                    <a:solidFill>
                      <a:srgbClr val="FFE599"/>
                    </a:solidFill>
                  </a:tcPr>
                </a:tc>
                <a:tc>
                  <a:txBody>
                    <a:bodyPr/>
                    <a:lstStyle/>
                    <a:p>
                      <a:pPr algn="just" rtl="0" fontAlgn="base"/>
                      <a:r>
                        <a:rPr lang="en-US" sz="1600" b="0" i="0">
                          <a:solidFill>
                            <a:srgbClr val="000000"/>
                          </a:solidFill>
                          <a:effectLst/>
                          <a:latin typeface="Franklin Gothic Book" panose="020B0503020102020204" pitchFamily="34" charset="0"/>
                        </a:rPr>
                        <a:t>Develop comprehensive educational materials that clearly explain how DR programs work and the benefits of participation. Use various communication channels to reach a wider audience </a:t>
                      </a:r>
                      <a:endParaRPr lang="en-US" sz="1600" b="0" i="0">
                        <a:solidFill>
                          <a:srgbClr val="000000"/>
                        </a:solidFill>
                        <a:effectLst/>
                      </a:endParaRPr>
                    </a:p>
                  </a:txBody>
                  <a:tcPr marL="64900" marR="64900" marT="32450" marB="32450">
                    <a:lnL>
                      <a:noFill/>
                    </a:lnL>
                    <a:lnR>
                      <a:noFill/>
                    </a:lnR>
                    <a:lnT>
                      <a:noFill/>
                    </a:lnT>
                    <a:lnB w="6350" cap="flat" cmpd="sng" algn="ctr">
                      <a:solidFill>
                        <a:srgbClr val="FFFFFF"/>
                      </a:solidFill>
                      <a:prstDash val="solid"/>
                      <a:round/>
                      <a:headEnd type="none" w="med" len="med"/>
                      <a:tailEnd type="none" w="med" len="med"/>
                    </a:lnB>
                    <a:solidFill>
                      <a:srgbClr val="FFE599"/>
                    </a:solidFill>
                  </a:tcPr>
                </a:tc>
                <a:extLst>
                  <a:ext uri="{0D108BD9-81ED-4DB2-BD59-A6C34878D82A}">
                    <a16:rowId xmlns:a16="http://schemas.microsoft.com/office/drawing/2014/main" val="1925959595"/>
                  </a:ext>
                </a:extLst>
              </a:tr>
              <a:tr h="973747">
                <a:tc>
                  <a:txBody>
                    <a:bodyPr/>
                    <a:lstStyle/>
                    <a:p>
                      <a:pPr algn="ctr" rtl="0" fontAlgn="base"/>
                      <a:r>
                        <a:rPr lang="en-GB" sz="1600" b="1" i="0">
                          <a:solidFill>
                            <a:srgbClr val="0048E6"/>
                          </a:solidFill>
                          <a:effectLst/>
                          <a:latin typeface="Franklin Gothic Book" panose="020B0503020102020204" pitchFamily="34" charset="0"/>
                        </a:rPr>
                        <a:t>Personalization and Technology Training</a:t>
                      </a:r>
                      <a:r>
                        <a:rPr lang="en-GB" sz="1600" b="0" i="0">
                          <a:solidFill>
                            <a:srgbClr val="0048E6"/>
                          </a:solidFill>
                          <a:effectLst/>
                          <a:latin typeface="Franklin Gothic Book" panose="020B0503020102020204" pitchFamily="34" charset="0"/>
                        </a:rPr>
                        <a:t> </a:t>
                      </a:r>
                      <a:endParaRPr lang="en-GB" sz="1600" b="0" i="0">
                        <a:solidFill>
                          <a:srgbClr val="0048E6"/>
                        </a:solidFill>
                        <a:effectLst/>
                      </a:endParaRPr>
                    </a:p>
                  </a:txBody>
                  <a:tcPr marL="64900" marR="64900" marT="32450" marB="32450" anchor="ctr">
                    <a:lnL>
                      <a:noFill/>
                    </a:lnL>
                    <a:lnR w="6350" cap="flat" cmpd="sng" algn="ctr">
                      <a:solidFill>
                        <a:srgbClr val="FFFFFF"/>
                      </a:solidFill>
                      <a:prstDash val="solid"/>
                      <a:round/>
                      <a:headEnd type="none" w="med" len="med"/>
                      <a:tailEnd type="none" w="med" len="med"/>
                    </a:lnR>
                    <a:lnT>
                      <a:noFill/>
                    </a:lnT>
                    <a:lnB>
                      <a:noFill/>
                    </a:lnB>
                    <a:noFill/>
                  </a:tcPr>
                </a:tc>
                <a:tc>
                  <a:txBody>
                    <a:bodyPr/>
                    <a:lstStyle/>
                    <a:p>
                      <a:pPr algn="just" rtl="0" fontAlgn="base"/>
                      <a:r>
                        <a:rPr lang="en-US" sz="1600" b="0" i="0" dirty="0">
                          <a:effectLst/>
                          <a:latin typeface="Franklin Gothic Book" panose="020B0503020102020204" pitchFamily="34" charset="0"/>
                        </a:rPr>
                        <a:t>Offer technology that allows users to customize their energy settings to meet their comfort needs. Provide training sessions to improve comfort with smart devices and applications. </a:t>
                      </a:r>
                      <a:endParaRPr lang="en-US" sz="1600" b="0" i="0" dirty="0">
                        <a:effectLst/>
                      </a:endParaRPr>
                    </a:p>
                  </a:txBody>
                  <a:tcPr marL="64900" marR="64900" marT="32450" marB="3245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23115731"/>
                  </a:ext>
                </a:extLst>
              </a:tr>
              <a:tr h="743905">
                <a:tc>
                  <a:txBody>
                    <a:bodyPr/>
                    <a:lstStyle/>
                    <a:p>
                      <a:pPr algn="ctr" rtl="0" fontAlgn="base"/>
                      <a:r>
                        <a:rPr lang="en-GB" sz="1600" b="1" i="0">
                          <a:solidFill>
                            <a:srgbClr val="0048E6"/>
                          </a:solidFill>
                          <a:effectLst/>
                          <a:latin typeface="Franklin Gothic Book" panose="020B0503020102020204" pitchFamily="34" charset="0"/>
                        </a:rPr>
                        <a:t>Transparent Data Practices</a:t>
                      </a:r>
                      <a:r>
                        <a:rPr lang="en-GB" sz="1600" b="0" i="0">
                          <a:solidFill>
                            <a:srgbClr val="0048E6"/>
                          </a:solidFill>
                          <a:effectLst/>
                          <a:latin typeface="Franklin Gothic Book" panose="020B0503020102020204" pitchFamily="34" charset="0"/>
                        </a:rPr>
                        <a:t> </a:t>
                      </a:r>
                      <a:endParaRPr lang="en-GB" sz="1600" b="0" i="0">
                        <a:solidFill>
                          <a:srgbClr val="0048E6"/>
                        </a:solidFill>
                        <a:effectLst/>
                      </a:endParaRPr>
                    </a:p>
                  </a:txBody>
                  <a:tcPr marL="64900" marR="64900" marT="32450" marB="32450" anchor="ctr">
                    <a:lnL>
                      <a:noFill/>
                    </a:lnL>
                    <a:lnR>
                      <a:noFill/>
                    </a:lnR>
                    <a:lnT>
                      <a:noFill/>
                    </a:lnT>
                    <a:lnB>
                      <a:noFill/>
                    </a:lnB>
                    <a:solidFill>
                      <a:srgbClr val="FFE599"/>
                    </a:solidFill>
                  </a:tcPr>
                </a:tc>
                <a:tc>
                  <a:txBody>
                    <a:bodyPr/>
                    <a:lstStyle/>
                    <a:p>
                      <a:pPr algn="just" rtl="0" fontAlgn="base"/>
                      <a:r>
                        <a:rPr lang="en-US" sz="1600" b="0" i="0">
                          <a:solidFill>
                            <a:srgbClr val="000000"/>
                          </a:solidFill>
                          <a:effectLst/>
                          <a:latin typeface="Franklin Gothic Book" panose="020B0503020102020204" pitchFamily="34" charset="0"/>
                        </a:rPr>
                        <a:t>Ensure transparent communication about how personal data is collected, stored, and used. Provide reassurances and evidence of secure data management practices to build trust. </a:t>
                      </a:r>
                      <a:endParaRPr lang="en-US" sz="1600" b="0" i="0">
                        <a:solidFill>
                          <a:srgbClr val="000000"/>
                        </a:solidFill>
                        <a:effectLst/>
                      </a:endParaRPr>
                    </a:p>
                  </a:txBody>
                  <a:tcPr marL="64900" marR="64900" marT="32450" marB="32450">
                    <a:lnL>
                      <a:noFill/>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599"/>
                    </a:solidFill>
                  </a:tcPr>
                </a:tc>
                <a:extLst>
                  <a:ext uri="{0D108BD9-81ED-4DB2-BD59-A6C34878D82A}">
                    <a16:rowId xmlns:a16="http://schemas.microsoft.com/office/drawing/2014/main" val="3681342722"/>
                  </a:ext>
                </a:extLst>
              </a:tr>
              <a:tr h="973747">
                <a:tc>
                  <a:txBody>
                    <a:bodyPr/>
                    <a:lstStyle/>
                    <a:p>
                      <a:pPr algn="ctr" rtl="0" fontAlgn="base"/>
                      <a:r>
                        <a:rPr lang="en-GB" sz="1600" b="1" i="0">
                          <a:solidFill>
                            <a:srgbClr val="0048E6"/>
                          </a:solidFill>
                          <a:effectLst/>
                          <a:latin typeface="Franklin Gothic Book" panose="020B0503020102020204" pitchFamily="34" charset="0"/>
                        </a:rPr>
                        <a:t>Focus on Community Engagement</a:t>
                      </a:r>
                      <a:r>
                        <a:rPr lang="en-GB" sz="1600" b="0" i="0">
                          <a:solidFill>
                            <a:srgbClr val="0048E6"/>
                          </a:solidFill>
                          <a:effectLst/>
                          <a:latin typeface="Franklin Gothic Book" panose="020B0503020102020204" pitchFamily="34" charset="0"/>
                        </a:rPr>
                        <a:t> </a:t>
                      </a:r>
                      <a:endParaRPr lang="en-GB" sz="1600" b="0" i="0">
                        <a:solidFill>
                          <a:srgbClr val="0048E6"/>
                        </a:solidFill>
                        <a:effectLst/>
                      </a:endParaRPr>
                    </a:p>
                  </a:txBody>
                  <a:tcPr marL="64900" marR="64900" marT="32450" marB="32450" anchor="ctr">
                    <a:lnL>
                      <a:noFill/>
                    </a:lnL>
                    <a:lnR w="6350" cap="flat" cmpd="sng" algn="ctr">
                      <a:solidFill>
                        <a:srgbClr val="FFFFFF"/>
                      </a:solidFill>
                      <a:prstDash val="solid"/>
                      <a:round/>
                      <a:headEnd type="none" w="med" len="med"/>
                      <a:tailEnd type="none" w="med" len="med"/>
                    </a:lnR>
                    <a:lnT>
                      <a:noFill/>
                    </a:lnT>
                    <a:lnB>
                      <a:noFill/>
                    </a:lnB>
                    <a:noFill/>
                  </a:tcPr>
                </a:tc>
                <a:tc>
                  <a:txBody>
                    <a:bodyPr/>
                    <a:lstStyle/>
                    <a:p>
                      <a:pPr algn="just" rtl="0" fontAlgn="base"/>
                      <a:r>
                        <a:rPr lang="en-US" sz="1600" b="0" i="0" dirty="0">
                          <a:effectLst/>
                          <a:latin typeface="Franklin Gothic Book" panose="020B0503020102020204" pitchFamily="34" charset="0"/>
                        </a:rPr>
                        <a:t>In areas where community influence is strong, leverage this by encouraging </a:t>
                      </a:r>
                      <a:r>
                        <a:rPr lang="en-US" sz="1600" b="0" i="0" dirty="0" err="1">
                          <a:effectLst/>
                          <a:latin typeface="Franklin Gothic Book" panose="020B0503020102020204" pitchFamily="34" charset="0"/>
                        </a:rPr>
                        <a:t>neighbourhood</a:t>
                      </a:r>
                      <a:r>
                        <a:rPr lang="en-US" sz="1600" b="0" i="0" dirty="0">
                          <a:effectLst/>
                          <a:latin typeface="Franklin Gothic Book" panose="020B0503020102020204" pitchFamily="34" charset="0"/>
                        </a:rPr>
                        <a:t>-based participation strategies. Highlight community benefits and foster a sense of collective action. </a:t>
                      </a:r>
                      <a:endParaRPr lang="en-US" sz="1600" b="0" i="0" dirty="0">
                        <a:effectLst/>
                      </a:endParaRPr>
                    </a:p>
                  </a:txBody>
                  <a:tcPr marL="64900" marR="64900" marT="32450" marB="3245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506257770"/>
                  </a:ext>
                </a:extLst>
              </a:tr>
              <a:tr h="1203589">
                <a:tc>
                  <a:txBody>
                    <a:bodyPr/>
                    <a:lstStyle/>
                    <a:p>
                      <a:pPr algn="ctr" rtl="0" fontAlgn="base"/>
                      <a:r>
                        <a:rPr lang="en-GB" sz="1600" b="1" i="0">
                          <a:solidFill>
                            <a:srgbClr val="0048E6"/>
                          </a:solidFill>
                          <a:effectLst/>
                          <a:latin typeface="Franklin Gothic Book" panose="020B0503020102020204" pitchFamily="34" charset="0"/>
                        </a:rPr>
                        <a:t>Emphasize Environmental Benefits</a:t>
                      </a:r>
                      <a:r>
                        <a:rPr lang="en-GB" sz="1600" b="0" i="0">
                          <a:solidFill>
                            <a:srgbClr val="0048E6"/>
                          </a:solidFill>
                          <a:effectLst/>
                          <a:latin typeface="Franklin Gothic Book" panose="020B0503020102020204" pitchFamily="34" charset="0"/>
                        </a:rPr>
                        <a:t> </a:t>
                      </a:r>
                      <a:endParaRPr lang="en-GB" sz="1600" b="0" i="0">
                        <a:solidFill>
                          <a:srgbClr val="0048E6"/>
                        </a:solidFill>
                        <a:effectLst/>
                      </a:endParaRPr>
                    </a:p>
                  </a:txBody>
                  <a:tcPr marL="64900" marR="64900" marT="32450" marB="32450" anchor="ctr">
                    <a:lnL>
                      <a:noFill/>
                    </a:lnL>
                    <a:lnR>
                      <a:noFill/>
                    </a:lnR>
                    <a:lnT>
                      <a:noFill/>
                    </a:lnT>
                    <a:lnB>
                      <a:noFill/>
                    </a:lnB>
                    <a:solidFill>
                      <a:srgbClr val="FFE599"/>
                    </a:solidFill>
                  </a:tcPr>
                </a:tc>
                <a:tc>
                  <a:txBody>
                    <a:bodyPr/>
                    <a:lstStyle/>
                    <a:p>
                      <a:pPr algn="just" rtl="0" fontAlgn="base"/>
                      <a:r>
                        <a:rPr lang="en-US" sz="1600" b="0" i="0" dirty="0">
                          <a:solidFill>
                            <a:srgbClr val="000000"/>
                          </a:solidFill>
                          <a:effectLst/>
                          <a:latin typeface="Franklin Gothic Book" panose="020B0503020102020204" pitchFamily="34" charset="0"/>
                        </a:rPr>
                        <a:t>For regions with strong environmental awareness, emphasize the positive environmental impacts of DR programs and demonstrate how DR programs benefit the environment. Use tangible evidence and success stories to illustrate these benefits </a:t>
                      </a:r>
                      <a:endParaRPr lang="en-US" sz="1600" b="0" i="0" dirty="0">
                        <a:solidFill>
                          <a:srgbClr val="000000"/>
                        </a:solidFill>
                        <a:effectLst/>
                      </a:endParaRPr>
                    </a:p>
                  </a:txBody>
                  <a:tcPr marL="64900" marR="64900" marT="32450" marB="32450">
                    <a:lnL>
                      <a:noFill/>
                    </a:lnL>
                    <a:lnR>
                      <a:noFill/>
                    </a:lnR>
                    <a:lnT w="6350" cap="flat" cmpd="sng" algn="ctr">
                      <a:solidFill>
                        <a:srgbClr val="FFFFFF"/>
                      </a:solidFill>
                      <a:prstDash val="solid"/>
                      <a:round/>
                      <a:headEnd type="none" w="med" len="med"/>
                      <a:tailEnd type="none" w="med" len="med"/>
                    </a:lnT>
                    <a:lnB>
                      <a:noFill/>
                    </a:lnB>
                    <a:solidFill>
                      <a:srgbClr val="FFE599"/>
                    </a:solidFill>
                  </a:tcPr>
                </a:tc>
                <a:extLst>
                  <a:ext uri="{0D108BD9-81ED-4DB2-BD59-A6C34878D82A}">
                    <a16:rowId xmlns:a16="http://schemas.microsoft.com/office/drawing/2014/main" val="1676110159"/>
                  </a:ext>
                </a:extLst>
              </a:tr>
            </a:tbl>
          </a:graphicData>
        </a:graphic>
      </p:graphicFrame>
    </p:spTree>
    <p:extLst>
      <p:ext uri="{BB962C8B-B14F-4D97-AF65-F5344CB8AC3E}">
        <p14:creationId xmlns:p14="http://schemas.microsoft.com/office/powerpoint/2010/main" val="816921689"/>
      </p:ext>
    </p:extLst>
  </p:cSld>
  <p:clrMapOvr>
    <a:masterClrMapping/>
  </p:clrMapOvr>
  <mc:AlternateContent xmlns:mc="http://schemas.openxmlformats.org/markup-compatibility/2006" xmlns:p14="http://schemas.microsoft.com/office/powerpoint/2010/main">
    <mc:Choice Requires="p14">
      <p:transition spd="slow" p14:dur="2000" advTm="245305"/>
    </mc:Choice>
    <mc:Fallback xmlns="">
      <p:transition spd="slow" advTm="245305"/>
    </mc:Fallback>
  </mc:AlternateContent>
  <p:extLst>
    <p:ext uri="{3A86A75C-4F4B-4683-9AE1-C65F6400EC91}">
      <p14:laserTraceLst xmlns:p14="http://schemas.microsoft.com/office/powerpoint/2010/main">
        <p14:tracePtLst>
          <p14:tracePt t="1104" x="230188" y="1946275"/>
          <p14:tracePt t="1111" x="390525" y="1870075"/>
          <p14:tracePt t="1119" x="620713" y="1733550"/>
          <p14:tracePt t="1125" x="884238" y="1657350"/>
          <p14:tracePt t="1133" x="1130300" y="1538288"/>
          <p14:tracePt t="1140" x="1393825" y="1462088"/>
          <p14:tracePt t="1148" x="1708150" y="1368425"/>
          <p14:tracePt t="1154" x="2022475" y="1300163"/>
          <p14:tracePt t="1161" x="2352675" y="1249363"/>
          <p14:tracePt t="1169" x="2744788" y="1189038"/>
          <p14:tracePt t="1175" x="3100388" y="1155700"/>
          <p14:tracePt t="1182" x="3517900" y="1122363"/>
          <p14:tracePt t="1190" x="3890963" y="1104900"/>
          <p14:tracePt t="1198" x="4281488" y="1062038"/>
          <p14:tracePt t="1204" x="4689475" y="1028700"/>
          <p14:tracePt t="1211" x="5132388" y="1011238"/>
          <p14:tracePt t="1218" x="5513388" y="968375"/>
          <p14:tracePt t="1232" x="6524625" y="925513"/>
          <p14:tracePt t="1239" x="6678613" y="925513"/>
          <p14:tracePt t="1575" x="6788150" y="925513"/>
          <p14:tracePt t="1582" x="6881813" y="952500"/>
          <p14:tracePt t="1589" x="6967538" y="960438"/>
          <p14:tracePt t="1598" x="7051675" y="985838"/>
          <p14:tracePt t="1605" x="7112000" y="993775"/>
          <p14:tracePt t="1611" x="7145338" y="1003300"/>
          <p14:tracePt t="1618" x="7170738" y="1003300"/>
          <p14:tracePt t="1625" x="7188200" y="1011238"/>
          <p14:tracePt t="1634" x="7213600" y="1028700"/>
          <p14:tracePt t="1649" x="7221538" y="1028700"/>
          <p14:tracePt t="1675" x="7221538" y="1036638"/>
          <p14:tracePt t="1683" x="7221538" y="1044575"/>
          <p14:tracePt t="1689" x="7196138" y="1062038"/>
          <p14:tracePt t="1698" x="7119938" y="1104900"/>
          <p14:tracePt t="1703" x="7043738" y="1112838"/>
          <p14:tracePt t="1711" x="6958013" y="1130300"/>
          <p14:tracePt t="1718" x="6881813" y="1147763"/>
          <p14:tracePt t="1726" x="6797675" y="1155700"/>
          <p14:tracePt t="1734" x="6711950" y="1155700"/>
          <p14:tracePt t="1739" x="6653213" y="1173163"/>
          <p14:tracePt t="1748" x="6567488" y="1173163"/>
          <p14:tracePt t="1753" x="6508750" y="1173163"/>
          <p14:tracePt t="1760" x="6440488" y="1173163"/>
          <p14:tracePt t="1768" x="6380163" y="1173163"/>
          <p14:tracePt t="1775" x="6311900" y="1163638"/>
          <p14:tracePt t="1783" x="6253163" y="1163638"/>
          <p14:tracePt t="1789" x="6202363" y="1155700"/>
          <p14:tracePt t="1801" x="6142038" y="1147763"/>
          <p14:tracePt t="1805" x="6116638" y="1138238"/>
          <p14:tracePt t="1810" x="6083300" y="1130300"/>
          <p14:tracePt t="1818" x="6057900" y="1122363"/>
          <p14:tracePt t="1825" x="6040438" y="1096963"/>
          <p14:tracePt t="1832" x="6024563" y="1096963"/>
          <p14:tracePt t="1848" x="6007100" y="1087438"/>
          <p14:tracePt t="1868" x="5997575" y="1079500"/>
          <p14:tracePt t="1875" x="5997575" y="1069975"/>
          <p14:tracePt t="2268" x="5946775" y="1069975"/>
          <p14:tracePt t="2276" x="5853113" y="1087438"/>
          <p14:tracePt t="2284" x="5768975" y="1104900"/>
          <p14:tracePt t="2289" x="5692775" y="1112838"/>
          <p14:tracePt t="2299" x="5624513" y="1122363"/>
          <p14:tracePt t="2303" x="5565775" y="1122363"/>
          <p14:tracePt t="2310" x="5505450" y="1130300"/>
          <p14:tracePt t="2319" x="5437188" y="1130300"/>
          <p14:tracePt t="2325" x="5335588" y="1147763"/>
          <p14:tracePt t="2333" x="5249863" y="1147763"/>
          <p14:tracePt t="2340" x="5165725" y="1147763"/>
          <p14:tracePt t="2347" x="5080000" y="1138238"/>
          <p14:tracePt t="2353" x="5003800" y="1138238"/>
          <p14:tracePt t="2362" x="4935538" y="1138238"/>
          <p14:tracePt t="2367" x="4876800" y="1130300"/>
          <p14:tracePt t="2374" x="4818063" y="1130300"/>
          <p14:tracePt t="2381" x="4775200" y="1130300"/>
          <p14:tracePt t="2388" x="4732338" y="1130300"/>
          <p14:tracePt t="2396" x="4699000" y="1130300"/>
          <p14:tracePt t="2403" x="4664075" y="1130300"/>
          <p14:tracePt t="2410" x="4638675" y="1130300"/>
          <p14:tracePt t="2425" x="4621213" y="1130300"/>
          <p14:tracePt t="2447" x="4605338" y="1130300"/>
          <p14:tracePt t="2741" x="4494213" y="1163638"/>
          <p14:tracePt t="2749" x="4367213" y="1173163"/>
          <p14:tracePt t="2753" x="4230688" y="1206500"/>
          <p14:tracePt t="2761" x="4103688" y="1223963"/>
          <p14:tracePt t="2768" x="3976688" y="1257300"/>
          <p14:tracePt t="2774" x="3848100" y="1266825"/>
          <p14:tracePt t="2782" x="3721100" y="1274763"/>
          <p14:tracePt t="2789" x="3594100" y="1274763"/>
          <p14:tracePt t="2799" x="3482975" y="1274763"/>
          <p14:tracePt t="2803" x="3373438" y="1274763"/>
          <p14:tracePt t="2810" x="3254375" y="1274763"/>
          <p14:tracePt t="2817" x="3143250" y="1274763"/>
          <p14:tracePt t="2824" x="3041650" y="1266825"/>
          <p14:tracePt t="2832" x="2955925" y="1231900"/>
          <p14:tracePt t="2839" x="2863850" y="1223963"/>
          <p14:tracePt t="2847" x="2778125" y="1198563"/>
          <p14:tracePt t="2853" x="2735263" y="1189038"/>
          <p14:tracePt t="2860" x="2668588" y="1163638"/>
          <p14:tracePt t="2867" x="2608263" y="1155700"/>
          <p14:tracePt t="2874" x="2565400" y="1138238"/>
          <p14:tracePt t="2881" x="2532063" y="1130300"/>
          <p14:tracePt t="2899" x="2463800" y="1112838"/>
          <p14:tracePt t="2903" x="2455863" y="1112838"/>
          <p14:tracePt t="2910" x="2438400" y="1104900"/>
          <p14:tracePt t="3168" x="2327275" y="1104900"/>
          <p14:tracePt t="3174" x="2200275" y="1122363"/>
          <p14:tracePt t="3181" x="2081213" y="1130300"/>
          <p14:tracePt t="3188" x="1987550" y="1130300"/>
          <p14:tracePt t="3196" x="1893888" y="1147763"/>
          <p14:tracePt t="3204" x="1784350" y="1155700"/>
          <p14:tracePt t="3210" x="1682750" y="1163638"/>
          <p14:tracePt t="3217" x="1579563" y="1163638"/>
          <p14:tracePt t="3225" x="1487488" y="1181100"/>
          <p14:tracePt t="3233" x="1409700" y="1181100"/>
          <p14:tracePt t="3238" x="1343025" y="1181100"/>
          <p14:tracePt t="3247" x="1282700" y="1189038"/>
          <p14:tracePt t="3253" x="1249363" y="1189038"/>
          <p14:tracePt t="3260" x="1206500" y="1189038"/>
          <p14:tracePt t="3267" x="1181100" y="1206500"/>
          <p14:tracePt t="3274" x="1173163" y="1206500"/>
          <p14:tracePt t="3282" x="1147763" y="1206500"/>
          <p14:tracePt t="3288" x="1138238" y="1206500"/>
          <p14:tracePt t="3331" x="1130300" y="1206500"/>
          <p14:tracePt t="3347" x="1130300" y="1216025"/>
          <p14:tracePt t="3374" x="1130300" y="1223963"/>
          <p14:tracePt t="3410" x="1130300" y="1231900"/>
          <p14:tracePt t="3417" x="1112838" y="1257300"/>
          <p14:tracePt t="3424" x="1095375" y="1282700"/>
          <p14:tracePt t="3432" x="1069975" y="1308100"/>
          <p14:tracePt t="3438" x="1054100" y="1333500"/>
          <p14:tracePt t="3448" x="1028700" y="1368425"/>
          <p14:tracePt t="3452" x="993775" y="1385888"/>
          <p14:tracePt t="3459" x="976313" y="1411288"/>
          <p14:tracePt t="3467" x="942975" y="1444625"/>
          <p14:tracePt t="3474" x="909638" y="1462088"/>
          <p14:tracePt t="3483" x="892175" y="1470025"/>
          <p14:tracePt t="3488" x="866775" y="1487488"/>
          <p14:tracePt t="3498" x="849313" y="1487488"/>
          <p14:tracePt t="3502" x="823913" y="1487488"/>
          <p14:tracePt t="3509" x="806450" y="1495425"/>
          <p14:tracePt t="3524" x="798513" y="1495425"/>
          <p14:tracePt t="3532" x="781050" y="1495425"/>
          <p14:tracePt t="3552" x="765175" y="1495425"/>
          <p14:tracePt t="3574" x="755650" y="1495425"/>
          <p14:tracePt t="3595" x="755650" y="1487488"/>
          <p14:tracePt t="3602" x="747713" y="1487488"/>
          <p14:tracePt t="3609" x="739775" y="1487488"/>
          <p14:tracePt t="3631" x="730250" y="1487488"/>
          <p14:tracePt t="3645" x="722313" y="1487488"/>
          <p14:tracePt t="3681" x="714375" y="1495425"/>
          <p14:tracePt t="3690" x="704850" y="1504950"/>
          <p14:tracePt t="3696" x="688975" y="1530350"/>
          <p14:tracePt t="3702" x="679450" y="1546225"/>
          <p14:tracePt t="3709" x="671513" y="1555750"/>
          <p14:tracePt t="3716" x="654050" y="1571625"/>
          <p14:tracePt t="3723" x="654050" y="1581150"/>
          <p14:tracePt t="3731" x="646113" y="1606550"/>
          <p14:tracePt t="3737" x="628650" y="1622425"/>
          <p14:tracePt t="3748" x="620713" y="1639888"/>
          <p14:tracePt t="3752" x="611188" y="1649413"/>
          <p14:tracePt t="3759" x="603250" y="1674813"/>
          <p14:tracePt t="3766" x="603250" y="1690688"/>
          <p14:tracePt t="3773" x="603250" y="1708150"/>
          <p14:tracePt t="3781" x="603250" y="1716088"/>
          <p14:tracePt t="3787" x="603250" y="1733550"/>
          <p14:tracePt t="3796" x="603250" y="1751013"/>
          <p14:tracePt t="3802" x="603250" y="1758950"/>
          <p14:tracePt t="3808" x="603250" y="1776413"/>
          <p14:tracePt t="3818" x="603250" y="1784350"/>
          <p14:tracePt t="3823" x="603250" y="1809750"/>
          <p14:tracePt t="3831" x="611188" y="1827213"/>
          <p14:tracePt t="3837" x="620713" y="1835150"/>
          <p14:tracePt t="3846" x="636588" y="1844675"/>
          <p14:tracePt t="4301" x="679450" y="1827213"/>
          <p14:tracePt t="4309" x="730250" y="1793875"/>
          <p14:tracePt t="4316" x="781050" y="1741488"/>
          <p14:tracePt t="4322" x="831850" y="1708150"/>
          <p14:tracePt t="4330" x="866775" y="1682750"/>
          <p14:tracePt t="4337" x="900113" y="1639888"/>
          <p14:tracePt t="4347" x="925513" y="1631950"/>
          <p14:tracePt t="4353" x="935038" y="1622425"/>
          <p14:tracePt t="4359" x="942975" y="1614488"/>
          <p14:tracePt t="4365" x="950913" y="1606550"/>
          <p14:tracePt t="4539" x="942975" y="1631950"/>
          <p14:tracePt t="4546" x="935038" y="1631950"/>
          <p14:tracePt t="4552" x="917575" y="1639888"/>
          <p14:tracePt t="4566" x="909638" y="1657350"/>
          <p14:tracePt t="4572" x="900113" y="1665288"/>
          <p14:tracePt t="4581" x="892175" y="1665288"/>
          <p14:tracePt t="4596" x="866775" y="1674813"/>
          <p14:tracePt t="4601" x="841375" y="1682750"/>
          <p14:tracePt t="4608" x="823913" y="1690688"/>
          <p14:tracePt t="4630" x="781050" y="1708150"/>
          <p14:tracePt t="4645" x="773113" y="1708150"/>
          <p14:tracePt t="4651" x="765175" y="1708150"/>
          <p14:tracePt t="4715" x="755650" y="1708150"/>
          <p14:tracePt t="4823" x="755650" y="1700213"/>
          <p14:tracePt t="4872" x="765175" y="1700213"/>
          <p14:tracePt t="4894" x="773113" y="1690688"/>
          <p14:tracePt t="4922" x="781050" y="1682750"/>
          <p14:tracePt t="4930" x="790575" y="1674813"/>
          <p14:tracePt t="4936" x="798513" y="1674813"/>
          <p14:tracePt t="4945" x="798513" y="1657350"/>
          <p14:tracePt t="4951" x="798513" y="1649413"/>
          <p14:tracePt t="4958" x="806450" y="1649413"/>
          <p14:tracePt t="4965" x="806450" y="1639888"/>
          <p14:tracePt t="4972" x="806450" y="1631950"/>
          <p14:tracePt t="4986" x="815975" y="1622425"/>
          <p14:tracePt t="4997" x="823913" y="1614488"/>
          <p14:tracePt t="5001" x="823913" y="1606550"/>
          <p14:tracePt t="5008" x="823913" y="1597025"/>
          <p14:tracePt t="5016" x="831850" y="1581150"/>
          <p14:tracePt t="5022" x="866775" y="1555750"/>
          <p14:tracePt t="5031" x="884238" y="1538288"/>
          <p14:tracePt t="5036" x="900113" y="1512888"/>
          <p14:tracePt t="5047" x="909638" y="1512888"/>
          <p14:tracePt t="5050" x="917575" y="1495425"/>
          <p14:tracePt t="5058" x="925513" y="1487488"/>
          <p14:tracePt t="5073" x="935038" y="1487488"/>
          <p14:tracePt t="5096" x="935038" y="1477963"/>
          <p14:tracePt t="5160" x="925513" y="1477963"/>
          <p14:tracePt t="5165" x="917575" y="1477963"/>
          <p14:tracePt t="5172" x="909638" y="1477963"/>
          <p14:tracePt t="5195" x="900113" y="1477963"/>
          <p14:tracePt t="5201" x="892175" y="1477963"/>
          <p14:tracePt t="5208" x="892175" y="1487488"/>
          <p14:tracePt t="5223" x="884238" y="1495425"/>
          <p14:tracePt t="5237" x="874713" y="1495425"/>
          <p14:tracePt t="5251" x="874713" y="1504950"/>
          <p14:tracePt t="5258" x="858838" y="1520825"/>
          <p14:tracePt t="5280" x="858838" y="1530350"/>
          <p14:tracePt t="5287" x="858838" y="1538288"/>
          <p14:tracePt t="5300" x="858838" y="1546225"/>
          <p14:tracePt t="5309" x="849313" y="1546225"/>
          <p14:tracePt t="5330" x="849313" y="1555750"/>
          <p14:tracePt t="5351" x="849313" y="1563688"/>
          <p14:tracePt t="6657" x="858838" y="1563688"/>
          <p14:tracePt t="6663" x="866775" y="1563688"/>
          <p14:tracePt t="6671" x="892175" y="1563688"/>
          <p14:tracePt t="6681" x="909638" y="1571625"/>
          <p14:tracePt t="6685" x="925513" y="1571625"/>
          <p14:tracePt t="6697" x="950913" y="1571625"/>
          <p14:tracePt t="6701" x="960438" y="1571625"/>
          <p14:tracePt t="6707" x="1011238" y="1581150"/>
          <p14:tracePt t="6721" x="1062038" y="1581150"/>
          <p14:tracePt t="6733" x="1095375" y="1589088"/>
          <p14:tracePt t="6737" x="1120775" y="1589088"/>
          <p14:tracePt t="6748" x="1147763" y="1589088"/>
          <p14:tracePt t="6751" x="1163638" y="1589088"/>
          <p14:tracePt t="6758" x="1173163" y="1597025"/>
          <p14:tracePt t="6767" x="1181100" y="1597025"/>
          <p14:tracePt t="6786" x="1189038" y="1597025"/>
          <p14:tracePt t="6814" x="1198563" y="1597025"/>
          <p14:tracePt t="6844" x="1198563" y="1606550"/>
          <p14:tracePt t="6864" x="1206500" y="1622425"/>
          <p14:tracePt t="6880" x="1206500" y="1639888"/>
          <p14:tracePt t="6886" x="1206500" y="1649413"/>
          <p14:tracePt t="6899" x="1206500" y="1657350"/>
          <p14:tracePt t="6907" x="1214438" y="1665288"/>
          <p14:tracePt t="6930" x="1214438" y="1674813"/>
          <p14:tracePt t="6946" x="1214438" y="1682750"/>
          <p14:tracePt t="6957" x="1214438" y="1690688"/>
          <p14:tracePt t="6966" x="1214438" y="1700213"/>
          <p14:tracePt t="6981" x="1206500" y="1708150"/>
          <p14:tracePt t="6999" x="1206500" y="1716088"/>
          <p14:tracePt t="7007" x="1198563" y="1716088"/>
          <p14:tracePt t="7135" x="1206500" y="1716088"/>
          <p14:tracePt t="7149" x="1214438" y="1716088"/>
          <p14:tracePt t="7157" x="1214438" y="1708150"/>
          <p14:tracePt t="7164" x="1239838" y="1708150"/>
          <p14:tracePt t="7179" x="1239838" y="1690688"/>
          <p14:tracePt t="7185" x="1249363" y="1690688"/>
          <p14:tracePt t="7199" x="1257300" y="1690688"/>
          <p14:tracePt t="7206" x="1265238" y="1690688"/>
          <p14:tracePt t="7229" x="1274763" y="1690688"/>
          <p14:tracePt t="7242" x="1282700" y="1690688"/>
          <p14:tracePt t="7256" x="1290638" y="1690688"/>
          <p14:tracePt t="7279" x="1300163" y="1682750"/>
          <p14:tracePt t="7294" x="1308100" y="1674813"/>
          <p14:tracePt t="7306" x="1317625" y="1674813"/>
          <p14:tracePt t="7313" x="1333500" y="1665288"/>
          <p14:tracePt t="7320" x="1333500" y="1657350"/>
          <p14:tracePt t="7329" x="1343025" y="1649413"/>
          <p14:tracePt t="7334" x="1358900" y="1649413"/>
          <p14:tracePt t="7343" x="1376363" y="1649413"/>
          <p14:tracePt t="7349" x="1384300" y="1631950"/>
          <p14:tracePt t="7356" x="1393825" y="1631950"/>
          <p14:tracePt t="7364" x="1401763" y="1622425"/>
          <p14:tracePt t="7371" x="1409700" y="1622425"/>
          <p14:tracePt t="7379" x="1419225" y="1622425"/>
          <p14:tracePt t="7384" x="1427163" y="1622425"/>
          <p14:tracePt t="7392" x="1435100" y="1622425"/>
          <p14:tracePt t="7406" x="1444625" y="1614488"/>
          <p14:tracePt t="7413" x="1452563" y="1614488"/>
          <p14:tracePt t="7420" x="1470025" y="1614488"/>
          <p14:tracePt t="7433" x="1477963" y="1614488"/>
          <p14:tracePt t="7435" x="1512888" y="1614488"/>
          <p14:tracePt t="7442" x="1538288" y="1614488"/>
          <p14:tracePt t="7449" x="1554163" y="1606550"/>
          <p14:tracePt t="7456" x="1614488" y="1606550"/>
          <p14:tracePt t="7470" x="1724025" y="1597025"/>
          <p14:tracePt t="7480" x="1801813" y="1589088"/>
          <p14:tracePt t="7485" x="1860550" y="1581150"/>
          <p14:tracePt t="7499" x="1946275" y="1563688"/>
          <p14:tracePt t="7502" x="2022475" y="1555750"/>
          <p14:tracePt t="7506" x="2073275" y="1555750"/>
          <p14:tracePt t="7515" x="2149475" y="1546225"/>
          <p14:tracePt t="7520" x="2208213" y="1538288"/>
          <p14:tracePt t="7530" x="2251075" y="1530350"/>
          <p14:tracePt t="7542" x="2352675" y="1512888"/>
          <p14:tracePt t="7549" x="2379663" y="1504950"/>
          <p14:tracePt t="7557" x="2405063" y="1504950"/>
          <p14:tracePt t="7565" x="2413000" y="1504950"/>
          <p14:tracePt t="7579" x="2420938" y="1504950"/>
          <p14:tracePt t="7684" x="2420938" y="1512888"/>
          <p14:tracePt t="7700" x="2420938" y="1520825"/>
          <p14:tracePt t="7713" x="2413000" y="1530350"/>
          <p14:tracePt t="7720" x="2413000" y="1538288"/>
          <p14:tracePt t="7728" x="2413000" y="1546225"/>
          <p14:tracePt t="7734" x="2413000" y="1563688"/>
          <p14:tracePt t="7748" x="2413000" y="1581150"/>
          <p14:tracePt t="7756" x="2413000" y="1597025"/>
          <p14:tracePt t="7938" x="2455863" y="1639888"/>
          <p14:tracePt t="7943" x="2463800" y="1639888"/>
          <p14:tracePt t="7948" x="2481263" y="1639888"/>
          <p14:tracePt t="7963" x="2497138" y="1639888"/>
          <p14:tracePt t="7969" x="2506663" y="1639888"/>
          <p14:tracePt t="7984" x="2524125" y="1639888"/>
          <p14:tracePt t="7992" x="2532063" y="1639888"/>
          <p14:tracePt t="8035" x="2540000" y="1639888"/>
          <p14:tracePt t="8069" x="2549525" y="1639888"/>
          <p14:tracePt t="8112" x="2557463" y="1639888"/>
          <p14:tracePt t="8119" x="2590800" y="1639888"/>
          <p14:tracePt t="8127" x="2616200" y="1631950"/>
          <p14:tracePt t="8134" x="2641600" y="1631950"/>
          <p14:tracePt t="8141" x="2668588" y="1631950"/>
          <p14:tracePt t="8148" x="2693988" y="1622425"/>
          <p14:tracePt t="8155" x="2719388" y="1622425"/>
          <p14:tracePt t="8164" x="2752725" y="1622425"/>
          <p14:tracePt t="8169" x="2760663" y="1622425"/>
          <p14:tracePt t="8177" x="2778125" y="1622425"/>
          <p14:tracePt t="8184" x="2786063" y="1614488"/>
          <p14:tracePt t="8205" x="2795588" y="1614488"/>
          <p14:tracePt t="8229" x="2811463" y="1614488"/>
          <p14:tracePt t="8293" x="2838450" y="1606550"/>
          <p14:tracePt t="8299" x="2871788" y="1589088"/>
          <p14:tracePt t="8305" x="2914650" y="1571625"/>
          <p14:tracePt t="8312" x="2947988" y="1563688"/>
          <p14:tracePt t="8319" x="2998788" y="1555750"/>
          <p14:tracePt t="8327" x="3033713" y="1546225"/>
          <p14:tracePt t="8333" x="3059113" y="1538288"/>
          <p14:tracePt t="8344" x="3109913" y="1530350"/>
          <p14:tracePt t="8629" x="3168650" y="1530350"/>
          <p14:tracePt t="8639" x="3254375" y="1530350"/>
          <p14:tracePt t="8644" x="3355975" y="1530350"/>
          <p14:tracePt t="8648" x="3441700" y="1530350"/>
          <p14:tracePt t="8655" x="3525838" y="1538288"/>
          <p14:tracePt t="8663" x="3594100" y="1538288"/>
          <p14:tracePt t="8669" x="3678238" y="1538288"/>
          <p14:tracePt t="8678" x="3763963" y="1538288"/>
          <p14:tracePt t="8683" x="3814763" y="1538288"/>
          <p14:tracePt t="8699" x="3900488" y="1538288"/>
          <p14:tracePt t="8705" x="3933825" y="1538288"/>
          <p14:tracePt t="8712" x="3959225" y="1538288"/>
          <p14:tracePt t="8719" x="3976688" y="1538288"/>
          <p14:tracePt t="8728" x="3992563" y="1538288"/>
          <p14:tracePt t="8733" x="4017963" y="1538288"/>
          <p14:tracePt t="8740" x="4027488" y="1538288"/>
          <p14:tracePt t="8747" x="4044950" y="1538288"/>
          <p14:tracePt t="8762" x="4060825" y="1538288"/>
          <p14:tracePt t="8771" x="4095750" y="1538288"/>
          <p14:tracePt t="8780" x="4103688" y="1538288"/>
          <p14:tracePt t="8783" x="4121150" y="1538288"/>
          <p14:tracePt t="8792" x="4146550" y="1538288"/>
          <p14:tracePt t="8798" x="4171950" y="1538288"/>
          <p14:tracePt t="8804" x="4197350" y="1546225"/>
          <p14:tracePt t="8812" x="4222750" y="1546225"/>
          <p14:tracePt t="8819" x="4265613" y="1546225"/>
          <p14:tracePt t="8828" x="4281488" y="1546225"/>
          <p14:tracePt t="8834" x="4316413" y="1546225"/>
          <p14:tracePt t="8840" x="4332288" y="1546225"/>
          <p14:tracePt t="8847" x="4349750" y="1538288"/>
          <p14:tracePt t="8862" x="4359275" y="1538288"/>
          <p14:tracePt t="8878" x="4367213" y="1538288"/>
          <p14:tracePt t="8992" x="4384675" y="1538288"/>
          <p14:tracePt t="9011" x="4392613" y="1538288"/>
          <p14:tracePt t="9018" x="4392613" y="1546225"/>
          <p14:tracePt t="9027" x="4400550" y="1555750"/>
          <p14:tracePt t="9033" x="4418013" y="1563688"/>
          <p14:tracePt t="9040" x="4425950" y="1571625"/>
          <p14:tracePt t="9048" x="4451350" y="1581150"/>
          <p14:tracePt t="9054" x="4476750" y="1597025"/>
          <p14:tracePt t="9061" x="4503738" y="1606550"/>
          <p14:tracePt t="9068" x="4519613" y="1606550"/>
          <p14:tracePt t="9079" x="4545013" y="1614488"/>
          <p14:tracePt t="9082" x="4562475" y="1614488"/>
          <p14:tracePt t="9090" x="4579938" y="1622425"/>
          <p14:tracePt t="9105" x="4587875" y="1622425"/>
          <p14:tracePt t="9114" x="4605338" y="1622425"/>
          <p14:tracePt t="9140" x="4613275" y="1622425"/>
          <p14:tracePt t="9662" x="4486275" y="1649413"/>
          <p14:tracePt t="9668" x="4291013" y="1690688"/>
          <p14:tracePt t="9677" x="4070350" y="1716088"/>
          <p14:tracePt t="9682" x="3873500" y="1758950"/>
          <p14:tracePt t="9689" x="3652838" y="1784350"/>
          <p14:tracePt t="9697" x="3475038" y="1801813"/>
          <p14:tracePt t="9704" x="3348038" y="1827213"/>
          <p14:tracePt t="9711" x="3219450" y="1835150"/>
          <p14:tracePt t="9718" x="3100388" y="1844675"/>
          <p14:tracePt t="9726" x="2990850" y="1860550"/>
          <p14:tracePt t="9732" x="2871788" y="1895475"/>
          <p14:tracePt t="9739" x="2770188" y="1895475"/>
          <p14:tracePt t="9746" x="2676525" y="1903413"/>
          <p14:tracePt t="9753" x="2600325" y="1911350"/>
          <p14:tracePt t="9762" x="2540000" y="1928813"/>
          <p14:tracePt t="9768" x="2463800" y="1938338"/>
          <p14:tracePt t="9776" x="2413000" y="1938338"/>
          <p14:tracePt t="9782" x="2352675" y="1946275"/>
          <p14:tracePt t="9789" x="2276475" y="1954213"/>
          <p14:tracePt t="9796" x="2192338" y="1963738"/>
          <p14:tracePt t="9804" x="2106613" y="1979613"/>
          <p14:tracePt t="9810" x="2038350" y="1997075"/>
          <p14:tracePt t="9818" x="1979613" y="2005013"/>
          <p14:tracePt t="9826" x="1920875" y="2014538"/>
          <p14:tracePt t="9832" x="1868488" y="2014538"/>
          <p14:tracePt t="9839" x="1835150" y="2022475"/>
          <p14:tracePt t="9849" x="1801813" y="2022475"/>
          <p14:tracePt t="9854" x="1766888" y="2030413"/>
          <p14:tracePt t="9861" x="1724025" y="2030413"/>
          <p14:tracePt t="9867" x="1708150" y="2030413"/>
          <p14:tracePt t="9878" x="1690688" y="2030413"/>
          <p14:tracePt t="9895" x="1639888" y="2039938"/>
          <p14:tracePt t="9898" x="1622425" y="2039938"/>
          <p14:tracePt t="9903" x="1606550" y="2039938"/>
          <p14:tracePt t="9913" x="1571625" y="2039938"/>
          <p14:tracePt t="9918" x="1554163" y="2039938"/>
          <p14:tracePt t="9928" x="1538288" y="2039938"/>
          <p14:tracePt t="9932" x="1512888" y="2039938"/>
          <p14:tracePt t="9939" x="1487488" y="2039938"/>
          <p14:tracePt t="9947" x="1470025" y="2039938"/>
          <p14:tracePt t="9953" x="1462088" y="2039938"/>
          <p14:tracePt t="9961" x="1444625" y="2030413"/>
          <p14:tracePt t="9967" x="1419225" y="2030413"/>
          <p14:tracePt t="9980" x="1409700" y="2030413"/>
          <p14:tracePt t="9982" x="1401763" y="2022475"/>
          <p14:tracePt t="9989" x="1384300" y="2022475"/>
          <p14:tracePt t="9996" x="1384300" y="2014538"/>
          <p14:tracePt t="10003" x="1376363" y="2014538"/>
          <p14:tracePt t="10011" x="1358900" y="2005013"/>
          <p14:tracePt t="10027" x="1358900" y="1997075"/>
          <p14:tracePt t="10039" x="1350963" y="1997075"/>
          <p14:tracePt t="10046" x="1350963" y="1989138"/>
          <p14:tracePt t="10068" x="1343025" y="1989138"/>
          <p14:tracePt t="10103" x="1333500" y="1989138"/>
          <p14:tracePt t="10117" x="1333500" y="1979613"/>
          <p14:tracePt t="10154" x="1333500" y="1971675"/>
          <p14:tracePt t="10176" x="1333500" y="1963738"/>
          <p14:tracePt t="10196" x="1343025" y="1954213"/>
          <p14:tracePt t="10210" x="1343025" y="1946275"/>
          <p14:tracePt t="10217" x="1350963" y="1946275"/>
          <p14:tracePt t="10225" x="1350963" y="1938338"/>
          <p14:tracePt t="10253" x="1350963" y="1928813"/>
          <p14:tracePt t="10260" x="1368425" y="1928813"/>
          <p14:tracePt t="10275" x="1368425" y="1920875"/>
          <p14:tracePt t="10312" x="1409700" y="1903413"/>
          <p14:tracePt t="10318" x="1427163" y="1903413"/>
          <p14:tracePt t="10326" x="1470025" y="1895475"/>
          <p14:tracePt t="10331" x="1495425" y="1895475"/>
          <p14:tracePt t="10338" x="1520825" y="1895475"/>
          <p14:tracePt t="10345" x="1554163" y="1885950"/>
          <p14:tracePt t="10353" x="1589088" y="1885950"/>
          <p14:tracePt t="10361" x="1622425" y="1885950"/>
          <p14:tracePt t="10367" x="1647825" y="1885950"/>
          <p14:tracePt t="10377" x="1690688" y="1885950"/>
          <p14:tracePt t="10382" x="1724025" y="1885950"/>
          <p14:tracePt t="10390" x="1766888" y="1885950"/>
          <p14:tracePt t="10395" x="1809750" y="1885950"/>
          <p14:tracePt t="10403" x="1852613" y="1885950"/>
          <p14:tracePt t="10411" x="1903413" y="1885950"/>
          <p14:tracePt t="10417" x="1971675" y="1885950"/>
          <p14:tracePt t="10426" x="2030413" y="1885950"/>
          <p14:tracePt t="10432" x="2098675" y="1885950"/>
          <p14:tracePt t="10440" x="2182813" y="1885950"/>
          <p14:tracePt t="10448" x="2243138" y="1885950"/>
          <p14:tracePt t="10453" x="2301875" y="1885950"/>
          <p14:tracePt t="10460" x="2370138" y="1885950"/>
          <p14:tracePt t="10468" x="2420938" y="1885950"/>
          <p14:tracePt t="10477" x="2463800" y="1885950"/>
          <p14:tracePt t="10481" x="2489200" y="1885950"/>
          <p14:tracePt t="10489" x="2514600" y="1885950"/>
          <p14:tracePt t="10496" x="2540000" y="1885950"/>
          <p14:tracePt t="10503" x="2549525" y="1885950"/>
          <p14:tracePt t="10511" x="2557463" y="1885950"/>
          <p14:tracePt t="10527" x="2565400" y="1885950"/>
          <p14:tracePt t="10553" x="2574925" y="1885950"/>
          <p14:tracePt t="10561" x="2590800" y="1895475"/>
          <p14:tracePt t="10567" x="2608263" y="1895475"/>
          <p14:tracePt t="10576" x="2625725" y="1895475"/>
          <p14:tracePt t="10582" x="2659063" y="1895475"/>
          <p14:tracePt t="10589" x="2684463" y="1895475"/>
          <p14:tracePt t="10596" x="2727325" y="1895475"/>
          <p14:tracePt t="10603" x="2760663" y="1895475"/>
          <p14:tracePt t="10610" x="2803525" y="1895475"/>
          <p14:tracePt t="10617" x="2846388" y="1895475"/>
          <p14:tracePt t="10627" x="2871788" y="1895475"/>
          <p14:tracePt t="10631" x="2897188" y="1895475"/>
          <p14:tracePt t="10638" x="2922588" y="1895475"/>
          <p14:tracePt t="10647" x="2940050" y="1895475"/>
          <p14:tracePt t="10653" x="2955925" y="1895475"/>
          <p14:tracePt t="10676" x="2965450" y="1895475"/>
          <p14:tracePt t="10696" x="2973388" y="1895475"/>
          <p14:tracePt t="10796" x="2990850" y="1895475"/>
          <p14:tracePt t="10831" x="2998788" y="1895475"/>
          <p14:tracePt t="10889" x="3016250" y="1895475"/>
          <p14:tracePt t="10895" x="3033713" y="1895475"/>
          <p14:tracePt t="10903" x="3074988" y="1895475"/>
          <p14:tracePt t="10910" x="3100388" y="1895475"/>
          <p14:tracePt t="10918" x="3127375" y="1895475"/>
          <p14:tracePt t="10927" x="3152775" y="1895475"/>
          <p14:tracePt t="10932" x="3160713" y="1885950"/>
          <p14:tracePt t="10941" x="3168650" y="1885950"/>
          <p14:tracePt t="10946" x="3178175" y="1885950"/>
          <p14:tracePt t="10952" x="3186113" y="1885950"/>
          <p14:tracePt t="11638" x="3254375" y="1885950"/>
          <p14:tracePt t="11644" x="3338513" y="1885950"/>
          <p14:tracePt t="11653" x="3441700" y="1885950"/>
          <p14:tracePt t="11661" x="3533775" y="1885950"/>
          <p14:tracePt t="11666" x="3636963" y="1885950"/>
          <p14:tracePt t="11678" x="3746500" y="1885950"/>
          <p14:tracePt t="11680" x="3865563" y="1870075"/>
          <p14:tracePt t="11688" x="3959225" y="1870075"/>
          <p14:tracePt t="11694" x="4060825" y="1870075"/>
          <p14:tracePt t="11702" x="4137025" y="1870075"/>
          <p14:tracePt t="11709" x="4205288" y="1870075"/>
          <p14:tracePt t="11717" x="4265613" y="1870075"/>
          <p14:tracePt t="11726" x="4291013" y="1870075"/>
          <p14:tracePt t="11730" x="4316413" y="1870075"/>
          <p14:tracePt t="11738" x="4349750" y="1870075"/>
          <p14:tracePt t="11744" x="4359275" y="1870075"/>
          <p14:tracePt t="11752" x="4367213" y="1870075"/>
          <p14:tracePt t="11766" x="4375150" y="1870075"/>
          <p14:tracePt t="11817" x="4375150" y="1878013"/>
          <p14:tracePt t="11847" x="4375150" y="1885950"/>
          <p14:tracePt t="18803" x="4332288" y="1895475"/>
          <p14:tracePt t="18810" x="4273550" y="1895475"/>
          <p14:tracePt t="18821" x="4248150" y="1903413"/>
          <p14:tracePt t="18825" x="4197350" y="1903413"/>
          <p14:tracePt t="18833" x="4154488" y="1911350"/>
          <p14:tracePt t="18839" x="4095750" y="1920875"/>
          <p14:tracePt t="18846" x="4010025" y="1928813"/>
          <p14:tracePt t="18854" x="3925888" y="1938338"/>
          <p14:tracePt t="18860" x="3832225" y="1954213"/>
          <p14:tracePt t="18873" x="3721100" y="1963738"/>
          <p14:tracePt t="18875" x="3627438" y="1997075"/>
          <p14:tracePt t="18881" x="3517900" y="2005013"/>
          <p14:tracePt t="18889" x="3406775" y="2022475"/>
          <p14:tracePt t="18896" x="3279775" y="2030413"/>
          <p14:tracePt t="18904" x="3143250" y="2055813"/>
          <p14:tracePt t="18910" x="3016250" y="2065338"/>
          <p14:tracePt t="18920" x="2905125" y="2073275"/>
          <p14:tracePt t="18925" x="2778125" y="2116138"/>
          <p14:tracePt t="18931" x="2651125" y="2124075"/>
          <p14:tracePt t="18938" x="2524125" y="2149475"/>
          <p14:tracePt t="18946" x="2420938" y="2159000"/>
          <p14:tracePt t="18955" x="2319338" y="2166938"/>
          <p14:tracePt t="18960" x="2235200" y="2184400"/>
          <p14:tracePt t="18968" x="2141538" y="2217738"/>
          <p14:tracePt t="18974" x="2055813" y="2227263"/>
          <p14:tracePt t="18981" x="1997075" y="2235200"/>
          <p14:tracePt t="18988" x="1920875" y="2243138"/>
          <p14:tracePt t="18996" x="1878013" y="2252663"/>
          <p14:tracePt t="19003" x="1817688" y="2260600"/>
          <p14:tracePt t="19010" x="1758950" y="2278063"/>
          <p14:tracePt t="19022" x="1724025" y="2286000"/>
          <p14:tracePt t="19025" x="1690688" y="2293938"/>
          <p14:tracePt t="19031" x="1631950" y="2311400"/>
          <p14:tracePt t="19039" x="1606550" y="2319338"/>
          <p14:tracePt t="19046" x="1554163" y="2336800"/>
          <p14:tracePt t="19054" x="1520825" y="2354263"/>
          <p14:tracePt t="19061" x="1470025" y="2362200"/>
          <p14:tracePt t="19069" x="1435100" y="2379663"/>
          <p14:tracePt t="19075" x="1384300" y="2405063"/>
          <p14:tracePt t="19081" x="1358900" y="2405063"/>
          <p14:tracePt t="19089" x="1333500" y="2413000"/>
          <p14:tracePt t="19095" x="1300163" y="2430463"/>
          <p14:tracePt t="19104" x="1274763" y="2438400"/>
          <p14:tracePt t="19109" x="1249363" y="2447925"/>
          <p14:tracePt t="19117" x="1231900" y="2447925"/>
          <p14:tracePt t="19124" x="1214438" y="2455863"/>
          <p14:tracePt t="19131" x="1198563" y="2463800"/>
          <p14:tracePt t="19139" x="1189038" y="2463800"/>
          <p14:tracePt t="19145" x="1163638" y="2473325"/>
          <p14:tracePt t="19154" x="1147763" y="2489200"/>
          <p14:tracePt t="19160" x="1120775" y="2489200"/>
          <p14:tracePt t="19167" x="1104900" y="2498725"/>
          <p14:tracePt t="19174" x="1069975" y="2516188"/>
          <p14:tracePt t="19181" x="1054100" y="2516188"/>
          <p14:tracePt t="19189" x="1019175" y="2516188"/>
          <p14:tracePt t="19196" x="976313" y="2532063"/>
          <p14:tracePt t="19205" x="942975" y="2541588"/>
          <p14:tracePt t="19209" x="900113" y="2549525"/>
          <p14:tracePt t="19219" x="874713" y="2549525"/>
          <p14:tracePt t="19225" x="831850" y="2557463"/>
          <p14:tracePt t="19231" x="806450" y="2557463"/>
          <p14:tracePt t="19238" x="781050" y="2557463"/>
          <p14:tracePt t="19245" x="773113" y="2557463"/>
          <p14:tracePt t="19255" x="747713" y="2557463"/>
          <p14:tracePt t="19260" x="730250" y="2557463"/>
          <p14:tracePt t="19281" x="722313" y="2557463"/>
          <p14:tracePt t="19302" x="722313" y="2549525"/>
          <p14:tracePt t="19310" x="714375" y="2549525"/>
          <p14:tracePt t="19403" x="714375" y="2541588"/>
          <p14:tracePt t="19438" x="722313" y="2541588"/>
          <p14:tracePt t="19488" x="730250" y="2532063"/>
          <p14:tracePt t="19531" x="739775" y="2524125"/>
          <p14:tracePt t="19538" x="747713" y="2516188"/>
          <p14:tracePt t="19568" x="747713" y="2498725"/>
          <p14:tracePt t="19574" x="755650" y="2498725"/>
          <p14:tracePt t="19589" x="755650" y="2489200"/>
          <p14:tracePt t="19609" x="765175" y="2489200"/>
          <p14:tracePt t="19631" x="773113" y="2489200"/>
          <p14:tracePt t="19638" x="773113" y="2481263"/>
          <p14:tracePt t="19653" x="773113" y="2473325"/>
          <p14:tracePt t="19659" x="781050" y="2473325"/>
          <p14:tracePt t="19696" x="790575" y="2473325"/>
          <p14:tracePt t="19709" x="790575" y="2463800"/>
          <p14:tracePt t="19719" x="798513" y="2463800"/>
          <p14:tracePt t="19723" x="798513" y="2455863"/>
          <p14:tracePt t="19738" x="798513" y="2447925"/>
          <p14:tracePt t="19759" x="806450" y="2447925"/>
          <p14:tracePt t="19774" x="823913" y="2430463"/>
          <p14:tracePt t="19781" x="823913" y="2422525"/>
          <p14:tracePt t="19788" x="831850" y="2422525"/>
          <p14:tracePt t="19795" x="849313" y="2405063"/>
          <p14:tracePt t="19804" x="900113" y="2379663"/>
          <p14:tracePt t="19809" x="935038" y="2336800"/>
          <p14:tracePt t="19817" x="960438" y="2319338"/>
          <p14:tracePt t="19824" x="993775" y="2293938"/>
          <p14:tracePt t="19831" x="1028700" y="2260600"/>
          <p14:tracePt t="19838" x="1044575" y="2235200"/>
          <p14:tracePt t="19844" x="1069975" y="2217738"/>
          <p14:tracePt t="19854" x="1087438" y="2209800"/>
          <p14:tracePt t="19860" x="1095375" y="2200275"/>
          <p14:tracePt t="19874" x="1104900" y="2200275"/>
          <p14:tracePt t="19889" x="1104900" y="2184400"/>
          <p14:tracePt t="19980" x="1095375" y="2184400"/>
          <p14:tracePt t="20009" x="1095375" y="2192338"/>
          <p14:tracePt t="20016" x="1087438" y="2192338"/>
          <p14:tracePt t="20516" x="1028700" y="2217738"/>
          <p14:tracePt t="20523" x="968375" y="2243138"/>
          <p14:tracePt t="20530" x="917575" y="2278063"/>
          <p14:tracePt t="20538" x="858838" y="2311400"/>
          <p14:tracePt t="20544" x="781050" y="2328863"/>
          <p14:tracePt t="20554" x="730250" y="2344738"/>
          <p14:tracePt t="20559" x="696913" y="2362200"/>
          <p14:tracePt t="20566" x="661988" y="2371725"/>
          <p14:tracePt t="20573" x="646113" y="2379663"/>
          <p14:tracePt t="20581" x="620713" y="2379663"/>
          <p14:tracePt t="20587" x="611188" y="2397125"/>
          <p14:tracePt t="20594" x="603250" y="2397125"/>
          <p14:tracePt t="20667" x="603250" y="2387600"/>
          <p14:tracePt t="20730" x="603250" y="2379663"/>
          <p14:tracePt t="20759" x="603250" y="2371725"/>
          <p14:tracePt t="20802" x="603250" y="2362200"/>
          <p14:tracePt t="20824" x="603250" y="2354263"/>
          <p14:tracePt t="20830" x="611188" y="2354263"/>
          <p14:tracePt t="20845" x="620713" y="2354263"/>
          <p14:tracePt t="20853" x="628650" y="2344738"/>
          <p14:tracePt t="20873" x="636588" y="2344738"/>
          <p14:tracePt t="20880" x="636588" y="2336800"/>
          <p14:tracePt t="20903" x="646113" y="2336800"/>
          <p14:tracePt t="20909" x="646113" y="2328863"/>
          <p14:tracePt t="20938" x="646113" y="2319338"/>
          <p14:tracePt t="20959" x="654050" y="2319338"/>
          <p14:tracePt t="20973" x="654050" y="2311400"/>
          <p14:tracePt t="20987" x="661988" y="2311400"/>
          <p14:tracePt t="21008" x="661988" y="2303463"/>
          <p14:tracePt t="21044" x="671513" y="2303463"/>
          <p14:tracePt t="21073" x="688975" y="2303463"/>
          <p14:tracePt t="21193" x="696913" y="2303463"/>
          <p14:tracePt t="21230" x="704850" y="2303463"/>
          <p14:tracePt t="21273" x="714375" y="2293938"/>
          <p14:tracePt t="21301" x="722313" y="2293938"/>
          <p14:tracePt t="21308" x="722313" y="2286000"/>
          <p14:tracePt t="21336" x="730250" y="2286000"/>
          <p14:tracePt t="21379" x="730250" y="2278063"/>
          <p14:tracePt t="21386" x="747713" y="2278063"/>
          <p14:tracePt t="21394" x="765175" y="2268538"/>
          <p14:tracePt t="21403" x="765175" y="2260600"/>
          <p14:tracePt t="21408" x="781050" y="2260600"/>
          <p14:tracePt t="21422" x="790575" y="2260600"/>
          <p14:tracePt t="21429" x="790575" y="2252663"/>
          <p14:tracePt t="21437" x="798513" y="2252663"/>
          <p14:tracePt t="21443" x="806450" y="2252663"/>
          <p14:tracePt t="21454" x="815975" y="2252663"/>
          <p14:tracePt t="21459" x="831850" y="2243138"/>
          <p14:tracePt t="21829" x="858838" y="2243138"/>
          <p14:tracePt t="21836" x="874713" y="2243138"/>
          <p14:tracePt t="21844" x="909638" y="2243138"/>
          <p14:tracePt t="21852" x="935038" y="2243138"/>
          <p14:tracePt t="21858" x="960438" y="2243138"/>
          <p14:tracePt t="21864" x="968375" y="2243138"/>
          <p14:tracePt t="21871" x="1003300" y="2252663"/>
          <p14:tracePt t="21878" x="1019175" y="2252663"/>
          <p14:tracePt t="21886" x="1028700" y="2260600"/>
          <p14:tracePt t="21893" x="1036638" y="2260600"/>
          <p14:tracePt t="21902" x="1062038" y="2260600"/>
          <p14:tracePt t="21907" x="1069975" y="2268538"/>
          <p14:tracePt t="21914" x="1079500" y="2268538"/>
          <p14:tracePt t="21922" x="1087438" y="2268538"/>
          <p14:tracePt t="21928" x="1095375" y="2268538"/>
          <p14:tracePt t="21936" x="1112838" y="2278063"/>
          <p14:tracePt t="21943" x="1120775" y="2278063"/>
          <p14:tracePt t="21953" x="1138238" y="2278063"/>
          <p14:tracePt t="21958" x="1155700" y="2286000"/>
          <p14:tracePt t="21965" x="1163638" y="2286000"/>
          <p14:tracePt t="21971" x="1181100" y="2293938"/>
          <p14:tracePt t="21979" x="1214438" y="2311400"/>
          <p14:tracePt t="21986" x="1231900" y="2311400"/>
          <p14:tracePt t="21993" x="1239838" y="2319338"/>
          <p14:tracePt t="22002" x="1274763" y="2319338"/>
          <p14:tracePt t="22007" x="1300163" y="2328863"/>
          <p14:tracePt t="22014" x="1317625" y="2328863"/>
          <p14:tracePt t="22022" x="1325563" y="2336800"/>
          <p14:tracePt t="22029" x="1350963" y="2336800"/>
          <p14:tracePt t="22037" x="1368425" y="2336800"/>
          <p14:tracePt t="22043" x="1376363" y="2336800"/>
          <p14:tracePt t="22052" x="1384300" y="2336800"/>
          <p14:tracePt t="22057" x="1393825" y="2336800"/>
          <p14:tracePt t="22072" x="1401763" y="2336800"/>
          <p14:tracePt t="22086" x="1419225" y="2336800"/>
          <p14:tracePt t="22115" x="1427163" y="2336800"/>
          <p14:tracePt t="22122" x="1435100" y="2336800"/>
          <p14:tracePt t="22136" x="1462088" y="2336800"/>
          <p14:tracePt t="22143" x="1477963" y="2336800"/>
          <p14:tracePt t="22153" x="1503363" y="2336800"/>
          <p14:tracePt t="22157" x="1520825" y="2336800"/>
          <p14:tracePt t="22164" x="1528763" y="2336800"/>
          <p14:tracePt t="22172" x="1563688" y="2336800"/>
          <p14:tracePt t="22179" x="1579563" y="2336800"/>
          <p14:tracePt t="22188" x="1589088" y="2336800"/>
          <p14:tracePt t="22193" x="1606550" y="2328863"/>
          <p14:tracePt t="22202" x="1631950" y="2328863"/>
          <p14:tracePt t="22208" x="1639888" y="2328863"/>
          <p14:tracePt t="22214" x="1647825" y="2328863"/>
          <p14:tracePt t="22221" x="1657350" y="2328863"/>
          <p14:tracePt t="22229" x="1665288" y="2328863"/>
          <p14:tracePt t="22278" x="1673225" y="2328863"/>
          <p14:tracePt t="22314" x="1682750" y="2328863"/>
          <p14:tracePt t="22343" x="1690688" y="2328863"/>
          <p14:tracePt t="22364" x="1708150" y="2328863"/>
          <p14:tracePt t="22371" x="1741488" y="2319338"/>
          <p14:tracePt t="22378" x="1784350" y="2303463"/>
          <p14:tracePt t="22386" x="1817688" y="2293938"/>
          <p14:tracePt t="22392" x="1868488" y="2286000"/>
          <p14:tracePt t="22402" x="1911350" y="2278063"/>
          <p14:tracePt t="22407" x="1936750" y="2278063"/>
          <p14:tracePt t="22413" x="1987550" y="2268538"/>
          <p14:tracePt t="22421" x="2047875" y="2252663"/>
          <p14:tracePt t="22428" x="2098675" y="2243138"/>
          <p14:tracePt t="22439" x="2149475" y="2243138"/>
          <p14:tracePt t="22443" x="2200275" y="2235200"/>
          <p14:tracePt t="22454" x="2243138" y="2227263"/>
          <p14:tracePt t="22457" x="2276475" y="2227263"/>
          <p14:tracePt t="22463" x="2311400" y="2227263"/>
          <p14:tracePt t="22472" x="2327275" y="2217738"/>
          <p14:tracePt t="22478" x="2352675" y="2217738"/>
          <p14:tracePt t="22486" x="2362200" y="2217738"/>
          <p14:tracePt t="22514" x="2370138" y="2217738"/>
          <p14:tracePt t="22936" x="2413000" y="2217738"/>
          <p14:tracePt t="22943" x="2455863" y="2227263"/>
          <p14:tracePt t="22949" x="2506663" y="2235200"/>
          <p14:tracePt t="22957" x="2565400" y="2243138"/>
          <p14:tracePt t="22964" x="2590800" y="2252663"/>
          <p14:tracePt t="22972" x="2651125" y="2268538"/>
          <p14:tracePt t="22978" x="2684463" y="2278063"/>
          <p14:tracePt t="22986" x="2735263" y="2286000"/>
          <p14:tracePt t="22992" x="2760663" y="2286000"/>
          <p14:tracePt t="23002" x="2795588" y="2303463"/>
          <p14:tracePt t="23007" x="2828925" y="2311400"/>
          <p14:tracePt t="23014" x="2854325" y="2311400"/>
          <p14:tracePt t="23020" x="2871788" y="2311400"/>
          <p14:tracePt t="23029" x="2889250" y="2311400"/>
          <p14:tracePt t="23039" x="2897188" y="2319338"/>
          <p14:tracePt t="23042" x="2914650" y="2319338"/>
          <p14:tracePt t="23063" x="2922588" y="2328863"/>
          <p14:tracePt t="23070" x="2930525" y="2328863"/>
          <p14:tracePt t="23092" x="2930525" y="2336800"/>
          <p14:tracePt t="23104" x="2940050" y="2336800"/>
          <p14:tracePt t="23106" x="2955925" y="2336800"/>
          <p14:tracePt t="23120" x="2965450" y="2336800"/>
          <p14:tracePt t="23128" x="2965450" y="2344738"/>
          <p14:tracePt t="23136" x="2982913" y="2344738"/>
          <p14:tracePt t="23142" x="2990850" y="2354263"/>
          <p14:tracePt t="23152" x="3008313" y="2354263"/>
          <p14:tracePt t="23157" x="3033713" y="2371725"/>
          <p14:tracePt t="23163" x="3049588" y="2371725"/>
          <p14:tracePt t="23171" x="3074988" y="2371725"/>
          <p14:tracePt t="23178" x="3109913" y="2371725"/>
          <p14:tracePt t="23186" x="3152775" y="2371725"/>
          <p14:tracePt t="23192" x="3211513" y="2354263"/>
          <p14:tracePt t="23202" x="3254375" y="2354263"/>
          <p14:tracePt t="23207" x="3330575" y="2344738"/>
          <p14:tracePt t="23216" x="3398838" y="2344738"/>
          <p14:tracePt t="23221" x="3457575" y="2336800"/>
          <p14:tracePt t="23228" x="3543300" y="2328863"/>
          <p14:tracePt t="23236" x="3636963" y="2311400"/>
          <p14:tracePt t="23241" x="3703638" y="2303463"/>
          <p14:tracePt t="23253" x="3789363" y="2293938"/>
          <p14:tracePt t="23256" x="3848100" y="2286000"/>
          <p14:tracePt t="23263" x="3900488" y="2278063"/>
          <p14:tracePt t="23271" x="3933825" y="2260600"/>
          <p14:tracePt t="23279" x="3951288" y="2260600"/>
          <p14:tracePt t="23302" x="3959225" y="2260600"/>
          <p14:tracePt t="24591" x="4027488" y="2252663"/>
          <p14:tracePt t="24600" x="4111625" y="2235200"/>
          <p14:tracePt t="24605" x="4197350" y="2227263"/>
          <p14:tracePt t="24612" x="4273550" y="2217738"/>
          <p14:tracePt t="24619" x="4341813" y="2217738"/>
          <p14:tracePt t="24627" x="4418013" y="2217738"/>
          <p14:tracePt t="24636" x="4486275" y="2217738"/>
          <p14:tracePt t="24641" x="4519613" y="2217738"/>
          <p14:tracePt t="24652" x="4562475" y="2217738"/>
          <p14:tracePt t="24655" x="4587875" y="2227263"/>
          <p14:tracePt t="24662" x="4613275" y="2235200"/>
          <p14:tracePt t="24670" x="4621213" y="2235200"/>
          <p14:tracePt t="24677" x="4638675" y="2243138"/>
          <p14:tracePt t="24685" x="4646613" y="2252663"/>
          <p14:tracePt t="24691" x="4656138" y="2260600"/>
          <p14:tracePt t="24701" x="4656138" y="2268538"/>
          <p14:tracePt t="24705" x="4656138" y="2286000"/>
          <p14:tracePt t="24712" x="4656138" y="2311400"/>
          <p14:tracePt t="24720" x="4646613" y="2319338"/>
          <p14:tracePt t="24726" x="4621213" y="2336800"/>
          <p14:tracePt t="24735" x="4587875" y="2362200"/>
          <p14:tracePt t="24741" x="4537075" y="2413000"/>
          <p14:tracePt t="24751" x="4486275" y="2447925"/>
          <p14:tracePt t="24755" x="4418013" y="2481263"/>
          <p14:tracePt t="24762" x="4367213" y="2532063"/>
          <p14:tracePt t="24770" x="4281488" y="2566988"/>
          <p14:tracePt t="24776" x="4187825" y="2600325"/>
          <p14:tracePt t="24785" x="4111625" y="2643188"/>
          <p14:tracePt t="24791" x="4002088" y="2660650"/>
          <p14:tracePt t="24801" x="3900488" y="2686050"/>
          <p14:tracePt t="24805" x="3806825" y="2711450"/>
          <p14:tracePt t="24812" x="3703638" y="2744788"/>
          <p14:tracePt t="24819" x="3619500" y="2752725"/>
          <p14:tracePt t="24826" x="3533775" y="2762250"/>
          <p14:tracePt t="24835" x="3449638" y="2762250"/>
          <p14:tracePt t="24841" x="3389313" y="2762250"/>
          <p14:tracePt t="24851" x="3322638" y="2762250"/>
          <p14:tracePt t="24856" x="3244850" y="2762250"/>
          <p14:tracePt t="24862" x="3219450" y="2762250"/>
          <p14:tracePt t="24870" x="3186113" y="2762250"/>
          <p14:tracePt t="24876" x="3152775" y="2762250"/>
          <p14:tracePt t="24884" x="3135313" y="2762250"/>
          <p14:tracePt t="24901" x="3127375" y="2762250"/>
          <p14:tracePt t="25184" x="3024188" y="2770188"/>
          <p14:tracePt t="25191" x="2914650" y="2778125"/>
          <p14:tracePt t="25199" x="2795588" y="2778125"/>
          <p14:tracePt t="25205" x="2709863" y="2787650"/>
          <p14:tracePt t="25212" x="2625725" y="2787650"/>
          <p14:tracePt t="25219" x="2524125" y="2795588"/>
          <p14:tracePt t="25226" x="2455863" y="2795588"/>
          <p14:tracePt t="25235" x="2370138" y="2795588"/>
          <p14:tracePt t="25241" x="2311400" y="2795588"/>
          <p14:tracePt t="25253" x="2225675" y="2795588"/>
          <p14:tracePt t="25254" x="2166938" y="2795588"/>
          <p14:tracePt t="25262" x="2124075" y="2795588"/>
          <p14:tracePt t="25269" x="2065338" y="2787650"/>
          <p14:tracePt t="25276" x="2022475" y="2787650"/>
          <p14:tracePt t="25287" x="1979613" y="2787650"/>
          <p14:tracePt t="25291" x="1928813" y="2787650"/>
          <p14:tracePt t="25302" x="1885950" y="2778125"/>
          <p14:tracePt t="25304" x="1843088" y="2778125"/>
          <p14:tracePt t="25312" x="1801813" y="2778125"/>
          <p14:tracePt t="25323" x="1766888" y="2778125"/>
          <p14:tracePt t="25329" x="1741488" y="2778125"/>
          <p14:tracePt t="25336" x="1708150" y="2778125"/>
          <p14:tracePt t="25341" x="1698625" y="2778125"/>
          <p14:tracePt t="25352" x="1690688" y="2778125"/>
          <p14:tracePt t="25355" x="1682750" y="2778125"/>
          <p14:tracePt t="25399" x="1673225" y="2778125"/>
          <p14:tracePt t="25428" x="1647825" y="2778125"/>
          <p14:tracePt t="25433" x="1631950" y="2778125"/>
          <p14:tracePt t="25441" x="1622425" y="2770188"/>
          <p14:tracePt t="25451" x="1614488" y="2770188"/>
          <p14:tracePt t="25454" x="1589088" y="2770188"/>
          <p14:tracePt t="25462" x="1571625" y="2770188"/>
          <p14:tracePt t="25475" x="1554163" y="2770188"/>
          <p14:tracePt t="25484" x="1546225" y="2770188"/>
          <p14:tracePt t="25501" x="1520825" y="2770188"/>
          <p14:tracePt t="25504" x="1512888" y="2770188"/>
          <p14:tracePt t="25526" x="1503363" y="2770188"/>
          <p14:tracePt t="25541" x="1495425" y="2770188"/>
          <p14:tracePt t="25550" x="1487488" y="2770188"/>
          <p14:tracePt t="25562" x="1477963" y="2762250"/>
          <p14:tracePt t="25569" x="1470025" y="2762250"/>
          <p14:tracePt t="25576" x="1452563" y="2762250"/>
          <p14:tracePt t="25585" x="1435100" y="2762250"/>
          <p14:tracePt t="25600" x="1419225" y="2762250"/>
          <p14:tracePt t="25605" x="1409700" y="2762250"/>
          <p14:tracePt t="25619" x="1384300" y="2752725"/>
          <p14:tracePt t="25628" x="1376363" y="2752725"/>
          <p14:tracePt t="25634" x="1376363" y="2744788"/>
          <p14:tracePt t="25641" x="1368425" y="2744788"/>
          <p14:tracePt t="25656" x="1358900" y="2744788"/>
          <p14:tracePt t="25669" x="1350963" y="2744788"/>
          <p14:tracePt t="25676" x="1343025" y="2744788"/>
          <p14:tracePt t="25683" x="1343025" y="2736850"/>
          <p14:tracePt t="25690" x="1333500" y="2736850"/>
          <p14:tracePt t="25701" x="1325563" y="2736850"/>
          <p14:tracePt t="25704" x="1325563" y="2727325"/>
          <p14:tracePt t="25711" x="1317625" y="2727325"/>
          <p14:tracePt t="25720" x="1308100" y="2719388"/>
          <p14:tracePt t="25726" x="1300163" y="2719388"/>
          <p14:tracePt t="25734" x="1290638" y="2711450"/>
          <p14:tracePt t="25740" x="1282700" y="2711450"/>
          <p14:tracePt t="25751" x="1274763" y="2701925"/>
          <p14:tracePt t="25754" x="1249363" y="2701925"/>
          <p14:tracePt t="25762" x="1249363" y="2693988"/>
          <p14:tracePt t="25769" x="1239838" y="2693988"/>
          <p14:tracePt t="25776" x="1231900" y="2693988"/>
          <p14:tracePt t="25790" x="1223963" y="2693988"/>
          <p14:tracePt t="25805" x="1214438" y="2693988"/>
          <p14:tracePt t="25826" x="1198563" y="2693988"/>
          <p14:tracePt t="25849" x="1189038" y="2693988"/>
          <p14:tracePt t="26990" x="1189038" y="2686050"/>
          <p14:tracePt t="26998" x="1206500" y="2676525"/>
          <p14:tracePt t="27004" x="1214438" y="2668588"/>
          <p14:tracePt t="27011" x="1223963" y="2668588"/>
          <p14:tracePt t="27018" x="1249363" y="2660650"/>
          <p14:tracePt t="27025" x="1265238" y="2651125"/>
          <p14:tracePt t="27033" x="1274763" y="2643188"/>
          <p14:tracePt t="27039" x="1290638" y="2643188"/>
          <p14:tracePt t="27051" x="1308100" y="2633663"/>
          <p14:tracePt t="27061" x="1333500" y="2625725"/>
          <p14:tracePt t="27069" x="1350963" y="2608263"/>
          <p14:tracePt t="27075" x="1368425" y="2608263"/>
          <p14:tracePt t="27084" x="1384300" y="2608263"/>
          <p14:tracePt t="27090" x="1409700" y="2600325"/>
          <p14:tracePt t="27102" x="1427163" y="2600325"/>
          <p14:tracePt t="27104" x="1452563" y="2592388"/>
          <p14:tracePt t="27111" x="1495425" y="2582863"/>
          <p14:tracePt t="27118" x="1520825" y="2566988"/>
          <p14:tracePt t="27125" x="1563688" y="2557463"/>
          <p14:tracePt t="27133" x="1589088" y="2549525"/>
          <p14:tracePt t="27139" x="1622425" y="2532063"/>
          <p14:tracePt t="27152" x="1665288" y="2524125"/>
          <p14:tracePt t="27153" x="1690688" y="2516188"/>
          <p14:tracePt t="27160" x="1708150" y="2506663"/>
          <p14:tracePt t="27167" x="1733550" y="2506663"/>
          <p14:tracePt t="27174" x="1758950" y="2498725"/>
          <p14:tracePt t="27183" x="1766888" y="2498725"/>
          <p14:tracePt t="27190" x="1776413" y="2498725"/>
          <p14:tracePt t="27201" x="1784350" y="2498725"/>
          <p14:tracePt t="27204" x="1792288" y="2498725"/>
          <p14:tracePt t="27210" x="1801813" y="2498725"/>
          <p14:tracePt t="27225" x="1809750" y="2498725"/>
          <p14:tracePt t="27239" x="1827213" y="2498725"/>
          <p14:tracePt t="27247" x="1835150" y="2498725"/>
          <p14:tracePt t="27254" x="1843088" y="2498725"/>
          <p14:tracePt t="27261" x="1868488" y="2498725"/>
          <p14:tracePt t="27268" x="1885950" y="2498725"/>
          <p14:tracePt t="27275" x="1911350" y="2498725"/>
          <p14:tracePt t="27283" x="1946275" y="2498725"/>
          <p14:tracePt t="27290" x="1971675" y="2498725"/>
          <p14:tracePt t="27297" x="1997075" y="2498725"/>
          <p14:tracePt t="27304" x="2038350" y="2498725"/>
          <p14:tracePt t="27310" x="2073275" y="2498725"/>
          <p14:tracePt t="27319" x="2132013" y="2498725"/>
          <p14:tracePt t="27325" x="2166938" y="2498725"/>
          <p14:tracePt t="27333" x="2208213" y="2498725"/>
          <p14:tracePt t="27339" x="2251075" y="2498725"/>
          <p14:tracePt t="27350" x="2293938" y="2498725"/>
          <p14:tracePt t="27353" x="2327275" y="2498725"/>
          <p14:tracePt t="27360" x="2370138" y="2498725"/>
          <p14:tracePt t="27368" x="2405063" y="2498725"/>
          <p14:tracePt t="27376" x="2420938" y="2498725"/>
          <p14:tracePt t="27385" x="2463800" y="2498725"/>
          <p14:tracePt t="27389" x="2481263" y="2498725"/>
          <p14:tracePt t="27400" x="2506663" y="2498725"/>
          <p14:tracePt t="27404" x="2524125" y="2498725"/>
          <p14:tracePt t="27411" x="2540000" y="2498725"/>
          <p14:tracePt t="27418" x="2557463" y="2506663"/>
          <p14:tracePt t="27433" x="2565400" y="2506663"/>
          <p14:tracePt t="27450" x="2574925" y="2516188"/>
          <p14:tracePt t="27453" x="2582863" y="2516188"/>
          <p14:tracePt t="27461" x="2590800" y="2516188"/>
          <p14:tracePt t="27468" x="2600325" y="2516188"/>
          <p14:tracePt t="27475" x="2608263" y="2532063"/>
          <p14:tracePt t="27489" x="2616200" y="2541588"/>
          <p14:tracePt t="27500" x="2633663" y="2541588"/>
          <p14:tracePt t="27503" x="2641600" y="2557463"/>
          <p14:tracePt t="27511" x="2668588" y="2566988"/>
          <p14:tracePt t="27518" x="2684463" y="2574925"/>
          <p14:tracePt t="27524" x="2709863" y="2592388"/>
          <p14:tracePt t="27533" x="2719388" y="2600325"/>
          <p14:tracePt t="27539" x="2752725" y="2608263"/>
          <p14:tracePt t="27550" x="2778125" y="2617788"/>
          <p14:tracePt t="27553" x="2803525" y="2625725"/>
          <p14:tracePt t="27560" x="2820988" y="2633663"/>
          <p14:tracePt t="27567" x="2838450" y="2633663"/>
          <p14:tracePt t="27574" x="2854325" y="2643188"/>
          <p14:tracePt t="27583" x="2863850" y="2643188"/>
          <p14:tracePt t="27603" x="2871788" y="2643188"/>
          <p14:tracePt t="27610" x="2879725" y="2643188"/>
          <p14:tracePt t="27639" x="2889250" y="2643188"/>
          <p14:tracePt t="28789" x="2947988" y="2643188"/>
          <p14:tracePt t="28798" x="3016250" y="2643188"/>
          <p14:tracePt t="28802" x="3100388" y="2643188"/>
          <p14:tracePt t="28809" x="3160713" y="2643188"/>
          <p14:tracePt t="28816" x="3228975" y="2643188"/>
          <p14:tracePt t="28823" x="3305175" y="2643188"/>
          <p14:tracePt t="28832" x="3355975" y="2643188"/>
          <p14:tracePt t="28838" x="3432175" y="2643188"/>
          <p14:tracePt t="28849" x="3500438" y="2643188"/>
          <p14:tracePt t="28853" x="3551238" y="2651125"/>
          <p14:tracePt t="28859" x="3611563" y="2651125"/>
          <p14:tracePt t="28867" x="3644900" y="2660650"/>
          <p14:tracePt t="28873" x="3670300" y="2660650"/>
          <p14:tracePt t="28882" x="3703638" y="2668588"/>
          <p14:tracePt t="28887" x="3729038" y="2676525"/>
          <p14:tracePt t="28899" x="3763963" y="2686050"/>
          <p14:tracePt t="28902" x="3771900" y="2693988"/>
          <p14:tracePt t="28909" x="3797300" y="2701925"/>
          <p14:tracePt t="28916" x="3832225" y="2711450"/>
          <p14:tracePt t="28923" x="3848100" y="2736850"/>
          <p14:tracePt t="28934" x="3883025" y="2752725"/>
          <p14:tracePt t="28939" x="3916363" y="2762250"/>
          <p14:tracePt t="28949" x="3933825" y="2770188"/>
          <p14:tracePt t="28952" x="3959225" y="2778125"/>
          <p14:tracePt t="28959" x="3992563" y="2795588"/>
          <p14:tracePt t="28967" x="4017963" y="2820988"/>
          <p14:tracePt t="28973" x="4044950" y="2830513"/>
          <p14:tracePt t="28984" x="4086225" y="2838450"/>
          <p14:tracePt t="28988" x="4111625" y="2846388"/>
          <p14:tracePt t="29003" x="4162425" y="2863850"/>
          <p14:tracePt t="29009" x="4187825" y="2871788"/>
          <p14:tracePt t="29017" x="4214813" y="2881313"/>
          <p14:tracePt t="29023" x="4230688" y="2881313"/>
          <p14:tracePt t="29033" x="4248150" y="2897188"/>
          <p14:tracePt t="29038" x="4265613" y="2897188"/>
          <p14:tracePt t="29050" x="4273550" y="2897188"/>
          <p14:tracePt t="29052" x="4291013" y="2897188"/>
          <p14:tracePt t="29060" x="4316413" y="2897188"/>
          <p14:tracePt t="29067" x="4324350" y="2897188"/>
          <p14:tracePt t="29073" x="4341813" y="2897188"/>
          <p14:tracePt t="29083" x="4367213" y="2897188"/>
          <p14:tracePt t="29088" x="4410075" y="2881313"/>
          <p14:tracePt t="29100" x="4435475" y="2881313"/>
          <p14:tracePt t="29101" x="4451350" y="2881313"/>
          <p14:tracePt t="29109" x="4486275" y="2871788"/>
          <p14:tracePt t="29117" x="4511675" y="2855913"/>
          <p14:tracePt t="29125" x="4537075" y="2846388"/>
          <p14:tracePt t="29133" x="4570413" y="2830513"/>
          <p14:tracePt t="29138" x="4579938" y="2820988"/>
          <p14:tracePt t="29149" x="4605338" y="2795588"/>
          <p14:tracePt t="29151" x="4630738" y="2778125"/>
          <p14:tracePt t="29158" x="4646613" y="2770188"/>
          <p14:tracePt t="29173" x="4656138" y="2762250"/>
          <p14:tracePt t="29182" x="4664075" y="2752725"/>
          <p14:tracePt t="29209" x="4673600" y="2752725"/>
          <p14:tracePt t="29216" x="4673600" y="2744788"/>
          <p14:tracePt t="29233" x="4673600" y="2727325"/>
          <p14:tracePt t="29249" x="4673600" y="2719388"/>
          <p14:tracePt t="29259" x="4664075" y="2711450"/>
          <p14:tracePt t="29270" x="4656138" y="2701925"/>
          <p14:tracePt t="29273" x="4646613" y="2693988"/>
          <p14:tracePt t="29283" x="4638675" y="2686050"/>
          <p14:tracePt t="29288" x="4621213" y="2676525"/>
          <p14:tracePt t="29299" x="4605338" y="2668588"/>
          <p14:tracePt t="29301" x="4595813" y="2668588"/>
          <p14:tracePt t="29323" x="4587875" y="2668588"/>
          <p14:tracePt t="29345" x="4579938" y="2668588"/>
          <p14:tracePt t="30252" x="4494213" y="2686050"/>
          <p14:tracePt t="30259" x="4359275" y="2719388"/>
          <p14:tracePt t="30267" x="4222750" y="2752725"/>
          <p14:tracePt t="30272" x="4035425" y="2795588"/>
          <p14:tracePt t="30283" x="3814763" y="2838450"/>
          <p14:tracePt t="30287" x="3619500" y="2863850"/>
          <p14:tracePt t="30300" x="3406775" y="2897188"/>
          <p14:tracePt t="30302" x="3186113" y="2922588"/>
          <p14:tracePt t="30308" x="3024188" y="2949575"/>
          <p14:tracePt t="30316" x="2838450" y="2965450"/>
          <p14:tracePt t="30322" x="2701925" y="2965450"/>
          <p14:tracePt t="30331" x="2574925" y="2974975"/>
          <p14:tracePt t="30337" x="2446338" y="2974975"/>
          <p14:tracePt t="30345" x="2327275" y="2974975"/>
          <p14:tracePt t="30351" x="2235200" y="2974975"/>
          <p14:tracePt t="30358" x="2157413" y="2974975"/>
          <p14:tracePt t="30366" x="2098675" y="2974975"/>
          <p14:tracePt t="30372" x="2055813" y="2965450"/>
          <p14:tracePt t="30382" x="2022475" y="2965450"/>
          <p14:tracePt t="30386" x="1997075" y="2965450"/>
          <p14:tracePt t="30399" x="1971675" y="2957513"/>
          <p14:tracePt t="30401" x="1954213" y="2957513"/>
          <p14:tracePt t="30408" x="1936750" y="2949575"/>
          <p14:tracePt t="30424" x="1911350" y="2949575"/>
          <p14:tracePt t="30431" x="1903413" y="2949575"/>
          <p14:tracePt t="30438" x="1878013" y="2932113"/>
          <p14:tracePt t="30445" x="1843088" y="2932113"/>
          <p14:tracePt t="30451" x="1827213" y="2932113"/>
          <p14:tracePt t="30458" x="1801813" y="2932113"/>
          <p14:tracePt t="30466" x="1766888" y="2932113"/>
          <p14:tracePt t="30472" x="1741488" y="2932113"/>
          <p14:tracePt t="30482" x="1724025" y="2932113"/>
          <p14:tracePt t="30486" x="1708150" y="2932113"/>
          <p14:tracePt t="30498" x="1690688" y="2932113"/>
          <p14:tracePt t="30501" x="1673225" y="2932113"/>
          <p14:tracePt t="30508" x="1665288" y="2932113"/>
          <p14:tracePt t="31429" x="1741488" y="2922588"/>
          <p14:tracePt t="31436" x="1827213" y="2914650"/>
          <p14:tracePt t="31444" x="1971675" y="2889250"/>
          <p14:tracePt t="31450" x="2098675" y="2863850"/>
          <p14:tracePt t="31458" x="2208213" y="2855913"/>
          <p14:tracePt t="31465" x="2344738" y="2820988"/>
          <p14:tracePt t="31472" x="2471738" y="2805113"/>
          <p14:tracePt t="31482" x="2600325" y="2787650"/>
          <p14:tracePt t="31486" x="2727325" y="2770188"/>
          <p14:tracePt t="31493" x="2854325" y="2762250"/>
          <p14:tracePt t="31500" x="2955925" y="2752725"/>
          <p14:tracePt t="31507" x="3067050" y="2752725"/>
          <p14:tracePt t="31518" x="3168650" y="2736850"/>
          <p14:tracePt t="31521" x="3262313" y="2736850"/>
          <p14:tracePt t="31531" x="3348038" y="2736850"/>
          <p14:tracePt t="31536" x="3406775" y="2736850"/>
          <p14:tracePt t="31549" x="3467100" y="2736850"/>
          <p14:tracePt t="31551" x="3492500" y="2744788"/>
          <p14:tracePt t="31557" x="3508375" y="2744788"/>
          <p14:tracePt t="31564" x="3517900" y="2744788"/>
          <p14:tracePt t="31572" x="3525838" y="2744788"/>
          <p14:tracePt t="61861" x="3482975" y="2762250"/>
          <p14:tracePt t="61866" x="3424238" y="2795588"/>
          <p14:tracePt t="61873" x="3363913" y="2813050"/>
          <p14:tracePt t="61884" x="3297238" y="2846388"/>
          <p14:tracePt t="61887" x="3211513" y="2871788"/>
          <p14:tracePt t="61899" x="3152775" y="2889250"/>
          <p14:tracePt t="61901" x="3092450" y="2897188"/>
          <p14:tracePt t="61912" x="3016250" y="2906713"/>
          <p14:tracePt t="61915" x="2955925" y="2922588"/>
          <p14:tracePt t="61922" x="2914650" y="2922588"/>
          <p14:tracePt t="61930" x="2863850" y="2932113"/>
          <p14:tracePt t="61937" x="2820988" y="2932113"/>
          <p14:tracePt t="61946" x="2786063" y="2949575"/>
          <p14:tracePt t="61951" x="2727325" y="2949575"/>
          <p14:tracePt t="61963" x="2709863" y="2949575"/>
          <p14:tracePt t="61966" x="2651125" y="2949575"/>
          <p14:tracePt t="61973" x="2625725" y="2949575"/>
          <p14:tracePt t="61980" x="2590800" y="2957513"/>
          <p14:tracePt t="61987" x="2532063" y="2957513"/>
          <p14:tracePt t="61995" x="2497138" y="2957513"/>
          <p14:tracePt t="62001" x="2455863" y="2957513"/>
          <p14:tracePt t="62014" x="2438400" y="2957513"/>
          <p14:tracePt t="62015" x="2395538" y="2957513"/>
          <p14:tracePt t="62022" x="2370138" y="2965450"/>
          <p14:tracePt t="62029" x="2352675" y="2965450"/>
          <p14:tracePt t="62036" x="2327275" y="2965450"/>
          <p14:tracePt t="62046" x="2293938" y="2974975"/>
          <p14:tracePt t="62051" x="2268538" y="2974975"/>
          <p14:tracePt t="62065" x="2200275" y="2982913"/>
          <p14:tracePt t="62072" x="2149475" y="2982913"/>
          <p14:tracePt t="62079" x="2124075" y="2982913"/>
          <p14:tracePt t="62087" x="2090738" y="2982913"/>
          <p14:tracePt t="62096" x="2047875" y="2982913"/>
          <p14:tracePt t="62100" x="2012950" y="2990850"/>
          <p14:tracePt t="62116" x="1946275" y="2990850"/>
          <p14:tracePt t="62122" x="1920875" y="2990850"/>
          <p14:tracePt t="62129" x="1878013" y="2990850"/>
          <p14:tracePt t="62136" x="1852613" y="3000375"/>
          <p14:tracePt t="62145" x="1809750" y="3008313"/>
          <p14:tracePt t="62151" x="1776413" y="3008313"/>
          <p14:tracePt t="62160" x="1733550" y="3025775"/>
          <p14:tracePt t="62166" x="1698625" y="3033713"/>
          <p14:tracePt t="62172" x="1665288" y="3041650"/>
          <p14:tracePt t="62179" x="1622425" y="3041650"/>
          <p14:tracePt t="62186" x="1589088" y="3051175"/>
          <p14:tracePt t="62196" x="1546225" y="3059113"/>
          <p14:tracePt t="62200" x="1520825" y="3059113"/>
          <p14:tracePt t="62219" x="1444625" y="3076575"/>
          <p14:tracePt t="62222" x="1409700" y="3076575"/>
          <p14:tracePt t="62229" x="1376363" y="3084513"/>
          <p14:tracePt t="62236" x="1350963" y="3094038"/>
          <p14:tracePt t="62245" x="1282700" y="3119438"/>
          <p14:tracePt t="62250" x="1257300" y="3127375"/>
          <p14:tracePt t="62263" x="1206500" y="3135313"/>
          <p14:tracePt t="62264" x="1163638" y="3135313"/>
          <p14:tracePt t="62273" x="1120775" y="3144838"/>
          <p14:tracePt t="62280" x="1095375" y="3152775"/>
          <p14:tracePt t="62286" x="1062038" y="3160713"/>
          <p14:tracePt t="62298" x="1028700" y="3160713"/>
          <p14:tracePt t="62300" x="1019175" y="3160713"/>
          <p14:tracePt t="62316" x="985838" y="3170238"/>
          <p14:tracePt t="62330" x="968375" y="3170238"/>
          <p14:tracePt t="62337" x="960438" y="3170238"/>
          <p14:tracePt t="62349" x="942975" y="3170238"/>
          <p14:tracePt t="62363" x="935038" y="3170238"/>
          <p14:tracePt t="62364" x="917575" y="3170238"/>
          <p14:tracePt t="62371" x="909638" y="3170238"/>
          <p14:tracePt t="62378" x="900113" y="3170238"/>
          <p14:tracePt t="62386" x="892175" y="3170238"/>
          <p14:tracePt t="62410" x="884238" y="3160713"/>
          <p14:tracePt t="62428" x="874713" y="3160713"/>
          <p14:tracePt t="62479" x="874713" y="3152775"/>
          <p14:tracePt t="62551" x="874713" y="3144838"/>
          <p14:tracePt t="62565" x="874713" y="3135313"/>
          <p14:tracePt t="62572" x="874713" y="3127375"/>
          <p14:tracePt t="62581" x="866775" y="3119438"/>
          <p14:tracePt t="62586" x="866775" y="3109913"/>
          <p14:tracePt t="62595" x="858838" y="3101975"/>
          <p14:tracePt t="62600" x="849313" y="3101975"/>
          <p14:tracePt t="62619" x="841375" y="3084513"/>
          <p14:tracePt t="62630" x="823913" y="3076575"/>
          <p14:tracePt t="62646" x="823913" y="3059113"/>
          <p14:tracePt t="62650" x="823913" y="3051175"/>
          <p14:tracePt t="62658" x="815975" y="3051175"/>
          <p14:tracePt t="62679" x="806450" y="3051175"/>
          <p14:tracePt t="62699" x="806450" y="3041650"/>
          <p14:tracePt t="64833" x="806450" y="3033713"/>
          <p14:tracePt t="64869" x="815975" y="3033713"/>
          <p14:tracePt t="64883" x="815975" y="3025775"/>
          <p14:tracePt t="64912" x="815975" y="3016250"/>
          <p14:tracePt t="64963" x="815975" y="3008313"/>
          <p14:tracePt t="65084" x="815975" y="3000375"/>
          <p14:tracePt t="65106" x="815975" y="2990850"/>
          <p14:tracePt t="65133" x="823913" y="2982913"/>
          <p14:tracePt t="66047" x="831850" y="2982913"/>
          <p14:tracePt t="66075" x="841375" y="2982913"/>
          <p14:tracePt t="66262" x="849313" y="2982913"/>
          <p14:tracePt t="66296" x="858838" y="2982913"/>
          <p14:tracePt t="66361" x="866775" y="2982913"/>
          <p14:tracePt t="66397" x="874713" y="2982913"/>
          <p14:tracePt t="66433" x="892175" y="2982913"/>
          <p14:tracePt t="66447" x="900113" y="2982913"/>
          <p14:tracePt t="66511" x="909638" y="2982913"/>
          <p14:tracePt t="66532" x="909638" y="2990850"/>
          <p14:tracePt t="66540" x="917575" y="2990850"/>
          <p14:tracePt t="66546" x="925513" y="2990850"/>
          <p14:tracePt t="66554" x="925513" y="3000375"/>
          <p14:tracePt t="66560" x="935038" y="3000375"/>
          <p14:tracePt t="66568" x="942975" y="3000375"/>
          <p14:tracePt t="66582" x="950913" y="3000375"/>
          <p14:tracePt t="66592" x="960438" y="3000375"/>
          <p14:tracePt t="66610" x="968375" y="3008313"/>
          <p14:tracePt t="66626" x="976313" y="3008313"/>
          <p14:tracePt t="66644" x="985838" y="3016250"/>
          <p14:tracePt t="66646" x="993775" y="3016250"/>
          <p14:tracePt t="66671" x="1003300" y="3016250"/>
          <p14:tracePt t="66676" x="1019175" y="3025775"/>
          <p14:tracePt t="66725" x="1028700" y="3025775"/>
          <p14:tracePt t="66754" x="1036638" y="3025775"/>
          <p14:tracePt t="66790" x="1054100" y="3033713"/>
          <p14:tracePt t="66796" x="1062038" y="3033713"/>
          <p14:tracePt t="66803" x="1062038" y="3041650"/>
          <p14:tracePt t="66810" x="1079500" y="3041650"/>
          <p14:tracePt t="66818" x="1087438" y="3051175"/>
          <p14:tracePt t="66826" x="1095375" y="3051175"/>
          <p14:tracePt t="66832" x="1104900" y="3051175"/>
          <p14:tracePt t="66843" x="1112838" y="3051175"/>
          <p14:tracePt t="66854" x="1120775" y="3051175"/>
          <p14:tracePt t="66860" x="1130300" y="3051175"/>
          <p14:tracePt t="66868" x="1138238" y="3051175"/>
          <p14:tracePt t="66876" x="1155700" y="3059113"/>
          <p14:tracePt t="66882" x="1163638" y="3059113"/>
          <p14:tracePt t="66894" x="1181100" y="3059113"/>
          <p14:tracePt t="66897" x="1198563" y="3059113"/>
          <p14:tracePt t="66905" x="1239838" y="3067050"/>
          <p14:tracePt t="66912" x="1257300" y="3067050"/>
          <p14:tracePt t="66919" x="1282700" y="3067050"/>
          <p14:tracePt t="66925" x="1317625" y="3067050"/>
          <p14:tracePt t="66932" x="1343025" y="3076575"/>
          <p14:tracePt t="66942" x="1350963" y="3076575"/>
          <p14:tracePt t="66946" x="1376363" y="3076575"/>
          <p14:tracePt t="66953" x="1384300" y="3076575"/>
          <p14:tracePt t="66960" x="1393825" y="3084513"/>
          <p14:tracePt t="66968" x="1401763" y="3084513"/>
          <p14:tracePt t="66975" x="1409700" y="3084513"/>
          <p14:tracePt t="66983" x="1419225" y="3084513"/>
          <p14:tracePt t="66992" x="1427163" y="3084513"/>
          <p14:tracePt t="66996" x="1444625" y="3084513"/>
          <p14:tracePt t="67003" x="1452563" y="3094038"/>
          <p14:tracePt t="67010" x="1462088" y="3094038"/>
          <p14:tracePt t="67017" x="1470025" y="3094038"/>
          <p14:tracePt t="67027" x="1477963" y="3094038"/>
          <p14:tracePt t="67032" x="1487488" y="3101975"/>
          <p14:tracePt t="67042" x="1503363" y="3101975"/>
          <p14:tracePt t="67046" x="1520825" y="3101975"/>
          <p14:tracePt t="67054" x="1520825" y="3109913"/>
          <p14:tracePt t="67061" x="1528763" y="3109913"/>
          <p14:tracePt t="67068" x="1546225" y="3119438"/>
          <p14:tracePt t="67075" x="1554163" y="3119438"/>
          <p14:tracePt t="67081" x="1571625" y="3119438"/>
          <p14:tracePt t="67091" x="1579563" y="3119438"/>
          <p14:tracePt t="67096" x="1597025" y="3119438"/>
          <p14:tracePt t="67103" x="1622425" y="3127375"/>
          <p14:tracePt t="67111" x="1657350" y="3127375"/>
          <p14:tracePt t="67118" x="1673225" y="3127375"/>
          <p14:tracePt t="67126" x="1698625" y="3127375"/>
          <p14:tracePt t="67132" x="1733550" y="3127375"/>
          <p14:tracePt t="67142" x="1758950" y="3127375"/>
          <p14:tracePt t="67145" x="1776413" y="3127375"/>
          <p14:tracePt t="67153" x="1809750" y="3127375"/>
          <p14:tracePt t="67160" x="1827213" y="3127375"/>
          <p14:tracePt t="67168" x="1843088" y="3127375"/>
          <p14:tracePt t="67177" x="1878013" y="3127375"/>
          <p14:tracePt t="67182" x="1885950" y="3127375"/>
          <p14:tracePt t="67192" x="1893888" y="3127375"/>
          <p14:tracePt t="67197" x="1911350" y="3119438"/>
          <p14:tracePt t="67203" x="1920875" y="3119438"/>
          <p14:tracePt t="67211" x="1928813" y="3119438"/>
          <p14:tracePt t="67217" x="1946275" y="3109913"/>
          <p14:tracePt t="67226" x="1954213" y="3109913"/>
          <p14:tracePt t="67232" x="1962150" y="3109913"/>
          <p14:tracePt t="67243" x="1971675" y="3109913"/>
          <p14:tracePt t="67267" x="1979613" y="3109913"/>
          <p14:tracePt t="67296" x="1987550" y="3109913"/>
          <p14:tracePt t="68024" x="1997075" y="3109913"/>
          <p14:tracePt t="68032" x="2005013" y="3109913"/>
          <p14:tracePt t="68041" x="2012950" y="3109913"/>
          <p14:tracePt t="68052" x="2022475" y="3109913"/>
          <p14:tracePt t="68060" x="2030413" y="3109913"/>
          <p14:tracePt t="68075" x="2038350" y="3109913"/>
          <p14:tracePt t="68081" x="2065338" y="3109913"/>
          <p14:tracePt t="68092" x="2073275" y="3119438"/>
          <p14:tracePt t="68098" x="2090738" y="3119438"/>
          <p14:tracePt t="68105" x="2106613" y="3127375"/>
          <p14:tracePt t="68112" x="2124075" y="3135313"/>
          <p14:tracePt t="68116" x="2149475" y="3144838"/>
          <p14:tracePt t="68125" x="2182813" y="3144838"/>
          <p14:tracePt t="68131" x="2217738" y="3152775"/>
          <p14:tracePt t="68143" x="2243138" y="3152775"/>
          <p14:tracePt t="68145" x="2268538" y="3160713"/>
          <p14:tracePt t="68152" x="2301875" y="3160713"/>
          <p14:tracePt t="68159" x="2319338" y="3178175"/>
          <p14:tracePt t="68166" x="2327275" y="3178175"/>
          <p14:tracePt t="68175" x="2344738" y="3178175"/>
          <p14:tracePt t="68181" x="2370138" y="3178175"/>
          <p14:tracePt t="68195" x="2379663" y="3178175"/>
          <p14:tracePt t="68210" x="2387600" y="3178175"/>
          <p14:tracePt t="68216" x="2395538" y="3178175"/>
          <p14:tracePt t="68231" x="2405063" y="3178175"/>
          <p14:tracePt t="68245" x="2420938" y="3178175"/>
          <p14:tracePt t="68253" x="2438400" y="3178175"/>
          <p14:tracePt t="68259" x="2446338" y="3186113"/>
          <p14:tracePt t="68290" x="2455863" y="3186113"/>
          <p14:tracePt t="68316" x="2463800" y="3186113"/>
          <p14:tracePt t="68681" x="2497138" y="3186113"/>
          <p14:tracePt t="68689" x="2557463" y="3186113"/>
          <p14:tracePt t="68697" x="2616200" y="3186113"/>
          <p14:tracePt t="68702" x="2659063" y="3186113"/>
          <p14:tracePt t="68712" x="2709863" y="3186113"/>
          <p14:tracePt t="68717" x="2752725" y="3186113"/>
          <p14:tracePt t="68727" x="2786063" y="3195638"/>
          <p14:tracePt t="68731" x="2828925" y="3195638"/>
          <p14:tracePt t="68745" x="2905125" y="3203575"/>
          <p14:tracePt t="68752" x="2922588" y="3203575"/>
          <p14:tracePt t="68759" x="2955925" y="3203575"/>
          <p14:tracePt t="68766" x="2998788" y="3211513"/>
          <p14:tracePt t="68778" x="3024188" y="3211513"/>
          <p14:tracePt t="68780" x="3059113" y="3221038"/>
          <p14:tracePt t="68792" x="3084513" y="3221038"/>
          <p14:tracePt t="68794" x="3109913" y="3221038"/>
          <p14:tracePt t="68801" x="3135313" y="3221038"/>
          <p14:tracePt t="68809" x="3160713" y="3221038"/>
          <p14:tracePt t="68816" x="3178175" y="3221038"/>
          <p14:tracePt t="68824" x="3194050" y="3221038"/>
          <p14:tracePt t="68831" x="3203575" y="3221038"/>
          <p14:tracePt t="68841" x="3228975" y="3221038"/>
          <p14:tracePt t="68844" x="3236913" y="3221038"/>
          <p14:tracePt t="68851" x="3244850" y="3221038"/>
          <p14:tracePt t="68858" x="3254375" y="3221038"/>
          <p14:tracePt t="68866" x="3262313" y="3221038"/>
          <p14:tracePt t="68876" x="3270250" y="3221038"/>
          <p14:tracePt t="68880" x="3287713" y="3221038"/>
          <p14:tracePt t="68891" x="3305175" y="3221038"/>
          <p14:tracePt t="68895" x="3322638" y="3211513"/>
          <p14:tracePt t="68901" x="3338513" y="3211513"/>
          <p14:tracePt t="68909" x="3373438" y="3211513"/>
          <p14:tracePt t="68916" x="3389313" y="3203575"/>
          <p14:tracePt t="68926" x="3406775" y="3203575"/>
          <p14:tracePt t="68930" x="3414713" y="3203575"/>
          <p14:tracePt t="68941" x="3432175" y="3203575"/>
          <p14:tracePt t="68944" x="3432175" y="3195638"/>
          <p14:tracePt t="68951" x="3449638" y="3195638"/>
          <p14:tracePt t="68972" x="3457575" y="3195638"/>
          <p14:tracePt t="69822" x="3482975" y="3195638"/>
          <p14:tracePt t="69829" x="3500438" y="3195638"/>
          <p14:tracePt t="69838" x="3543300" y="3195638"/>
          <p14:tracePt t="69844" x="3576638" y="3186113"/>
          <p14:tracePt t="69851" x="3602038" y="3186113"/>
          <p14:tracePt t="69858" x="3652838" y="3186113"/>
          <p14:tracePt t="69865" x="3687763" y="3186113"/>
          <p14:tracePt t="69873" x="3721100" y="3186113"/>
          <p14:tracePt t="69879" x="3738563" y="3178175"/>
          <p14:tracePt t="69890" x="3781425" y="3178175"/>
          <p14:tracePt t="69909" x="3822700" y="3178175"/>
          <p14:tracePt t="69915" x="3840163" y="3178175"/>
          <p14:tracePt t="69925" x="3865563" y="3178175"/>
          <p14:tracePt t="69940" x="3883025" y="3178175"/>
          <p14:tracePt t="69943" x="3890963" y="3178175"/>
          <p14:tracePt t="69950" x="3900488" y="3178175"/>
          <p14:tracePt t="69957" x="3925888" y="3178175"/>
          <p14:tracePt t="69965" x="3933825" y="3178175"/>
          <p14:tracePt t="69974" x="3951288" y="3178175"/>
          <p14:tracePt t="69979" x="3967163" y="3178175"/>
          <p14:tracePt t="69998" x="4002088" y="3178175"/>
          <p14:tracePt t="70001" x="4010025" y="3178175"/>
          <p14:tracePt t="70008" x="4027488" y="3178175"/>
          <p14:tracePt t="70015" x="4035425" y="3178175"/>
          <p14:tracePt t="70023" x="4044950" y="3178175"/>
          <p14:tracePt t="70030" x="4060825" y="3178175"/>
          <p14:tracePt t="70041" x="4078288" y="3178175"/>
          <p14:tracePt t="70043" x="4095750" y="3178175"/>
          <p14:tracePt t="70053" x="4103688" y="3178175"/>
          <p14:tracePt t="70061" x="4111625" y="3178175"/>
          <p14:tracePt t="70065" x="4137025" y="3178175"/>
          <p14:tracePt t="70075" x="4146550" y="3178175"/>
          <p14:tracePt t="70079" x="4162425" y="3178175"/>
          <p14:tracePt t="70093" x="4179888" y="3178175"/>
          <p14:tracePt t="70101" x="4205288" y="3178175"/>
          <p14:tracePt t="70115" x="4222750" y="3178175"/>
          <p14:tracePt t="70125" x="4230688" y="3178175"/>
          <p14:tracePt t="70142" x="4240213" y="3178175"/>
          <p14:tracePt t="70151" x="4248150" y="3186113"/>
          <p14:tracePt t="70165" x="4265613" y="3186113"/>
          <p14:tracePt t="70173" x="4273550" y="3186113"/>
          <p14:tracePt t="70191" x="4281488" y="3186113"/>
          <p14:tracePt t="70193" x="4298950" y="3186113"/>
          <p14:tracePt t="70207" x="4316413" y="3186113"/>
          <p14:tracePt t="70215" x="4332288" y="3186113"/>
          <p14:tracePt t="70224" x="4349750" y="3186113"/>
          <p14:tracePt t="70229" x="4359275" y="3186113"/>
          <p14:tracePt t="70240" x="4367213" y="3186113"/>
          <p14:tracePt t="70244" x="4375150" y="3186113"/>
          <p14:tracePt t="70250" x="4384675" y="3186113"/>
          <p14:tracePt t="70257" x="4392613" y="3186113"/>
          <p14:tracePt t="70273" x="4400550" y="3178175"/>
          <p14:tracePt t="70301" x="4410075" y="3178175"/>
          <p14:tracePt t="70307" x="4418013" y="3178175"/>
          <p14:tracePt t="70315" x="4435475" y="3178175"/>
          <p14:tracePt t="70324" x="4443413" y="3178175"/>
          <p14:tracePt t="70329" x="4468813" y="3178175"/>
          <p14:tracePt t="70340" x="4486275" y="3178175"/>
          <p14:tracePt t="70344" x="4494213" y="3178175"/>
          <p14:tracePt t="70350" x="4511675" y="3178175"/>
          <p14:tracePt t="70358" x="4529138" y="3170238"/>
          <p14:tracePt t="70365" x="4545013" y="3170238"/>
          <p14:tracePt t="70373" x="4554538" y="3170238"/>
          <p14:tracePt t="70379" x="4570413" y="3170238"/>
          <p14:tracePt t="70393" x="4579938" y="3160713"/>
          <p14:tracePt t="70400" x="4587875" y="3160713"/>
          <p14:tracePt t="70408" x="4605338" y="3160713"/>
          <p14:tracePt t="70415" x="4621213" y="3152775"/>
          <p14:tracePt t="70424" x="4630738" y="3152775"/>
          <p14:tracePt t="70429" x="4638675" y="3152775"/>
          <p14:tracePt t="70440" x="4656138" y="3144838"/>
          <p14:tracePt t="70444" x="4673600" y="3144838"/>
          <p14:tracePt t="70451" x="4689475" y="3144838"/>
          <p14:tracePt t="70459" x="4699000" y="3144838"/>
          <p14:tracePt t="70464" x="4706938" y="3144838"/>
          <p14:tracePt t="70474" x="4724400" y="3144838"/>
          <p14:tracePt t="70479" x="4749800" y="3135313"/>
          <p14:tracePt t="70494" x="4765675" y="3135313"/>
          <p14:tracePt t="70500" x="4783138" y="3119438"/>
          <p14:tracePt t="70515" x="4800600" y="3119438"/>
          <p14:tracePt t="70525" x="4818063" y="3119438"/>
          <p14:tracePt t="70528" x="4833938" y="3109913"/>
          <p14:tracePt t="70541" x="4859338" y="3109913"/>
          <p14:tracePt t="70543" x="4868863" y="3109913"/>
          <p14:tracePt t="70550" x="4894263" y="3109913"/>
          <p14:tracePt t="70557" x="4902200" y="3109913"/>
          <p14:tracePt t="70573" x="4910138" y="3109913"/>
          <p14:tracePt t="70579" x="4919663" y="3109913"/>
          <p14:tracePt t="70593" x="4927600" y="3109913"/>
          <p14:tracePt t="72036" x="4843463" y="3127375"/>
          <p14:tracePt t="72043" x="4757738" y="3152775"/>
          <p14:tracePt t="72049" x="4613275" y="3186113"/>
          <p14:tracePt t="72058" x="4468813" y="3221038"/>
          <p14:tracePt t="72064" x="4324350" y="3238500"/>
          <p14:tracePt t="72073" x="4187825" y="3246438"/>
          <p14:tracePt t="72078" x="4044950" y="3254375"/>
          <p14:tracePt t="72093" x="3695700" y="3271838"/>
          <p14:tracePt t="72099" x="3492500" y="3271838"/>
          <p14:tracePt t="72106" x="3348038" y="3271838"/>
          <p14:tracePt t="72113" x="3194050" y="3271838"/>
          <p14:tracePt t="72125" x="3024188" y="3271838"/>
          <p14:tracePt t="72127" x="2871788" y="3271838"/>
          <p14:tracePt t="72140" x="2727325" y="3271838"/>
          <p14:tracePt t="72143" x="2616200" y="3271838"/>
          <p14:tracePt t="72148" x="2506663" y="3271838"/>
          <p14:tracePt t="72158" x="2420938" y="3271838"/>
          <p14:tracePt t="72163" x="2319338" y="3279775"/>
          <p14:tracePt t="72173" x="2243138" y="3279775"/>
          <p14:tracePt t="72177" x="2174875" y="3279775"/>
          <p14:tracePt t="72192" x="2055813" y="3289300"/>
          <p14:tracePt t="72199" x="2022475" y="3289300"/>
          <p14:tracePt t="72206" x="1997075" y="3289300"/>
          <p14:tracePt t="72215" x="1971675" y="3289300"/>
          <p14:tracePt t="72222" x="1936750" y="3297238"/>
          <p14:tracePt t="72227" x="1928813" y="3297238"/>
          <p14:tracePt t="72239" x="1903413" y="3297238"/>
          <p14:tracePt t="72242" x="1885950" y="3297238"/>
          <p14:tracePt t="72249" x="1878013" y="3297238"/>
          <p14:tracePt t="72256" x="1860550" y="3297238"/>
          <p14:tracePt t="72263" x="1852613" y="3297238"/>
          <p14:tracePt t="72272" x="1835150" y="3297238"/>
          <p14:tracePt t="72278" x="1801813" y="3297238"/>
          <p14:tracePt t="72290" x="1784350" y="3305175"/>
          <p14:tracePt t="72291" x="1749425" y="3305175"/>
          <p14:tracePt t="72299" x="1708150" y="3305175"/>
          <p14:tracePt t="72307" x="1673225" y="3305175"/>
          <p14:tracePt t="72313" x="1631950" y="3305175"/>
          <p14:tracePt t="72323" x="1597025" y="3322638"/>
          <p14:tracePt t="72327" x="1554163" y="3322638"/>
          <p14:tracePt t="72339" x="1520825" y="3322638"/>
          <p14:tracePt t="72342" x="1495425" y="3330575"/>
          <p14:tracePt t="72348" x="1470025" y="3330575"/>
          <p14:tracePt t="72358" x="1435100" y="3340100"/>
          <p14:tracePt t="72362" x="1409700" y="3340100"/>
          <p14:tracePt t="72372" x="1368425" y="3348038"/>
          <p14:tracePt t="72377" x="1333500" y="3348038"/>
          <p14:tracePt t="72385" x="1300163" y="3355975"/>
          <p14:tracePt t="72394" x="1257300" y="3365500"/>
          <p14:tracePt t="72399" x="1206500" y="3373438"/>
          <p14:tracePt t="72407" x="1181100" y="3382963"/>
          <p14:tracePt t="72413" x="1155700" y="3382963"/>
          <p14:tracePt t="72424" x="1112838" y="3390900"/>
          <p14:tracePt t="72427" x="1087438" y="3408363"/>
          <p14:tracePt t="72440" x="1054100" y="3416300"/>
          <p14:tracePt t="72441" x="1044575" y="3416300"/>
          <p14:tracePt t="72449" x="1019175" y="3424238"/>
          <p14:tracePt t="72457" x="1003300" y="3433763"/>
          <p14:tracePt t="72463" x="976313" y="3433763"/>
          <p14:tracePt t="72474" x="968375" y="3441700"/>
          <p14:tracePt t="72477" x="950913" y="3449638"/>
          <p14:tracePt t="72490" x="935038" y="3449638"/>
          <p14:tracePt t="72492" x="925513" y="3449638"/>
          <p14:tracePt t="72498" x="900113" y="3459163"/>
          <p14:tracePt t="72507" x="884238" y="3467100"/>
          <p14:tracePt t="72513" x="874713" y="3475038"/>
          <p14:tracePt t="72522" x="858838" y="3475038"/>
          <p14:tracePt t="72527" x="831850" y="3492500"/>
          <p14:tracePt t="72540" x="806450" y="3502025"/>
          <p14:tracePt t="72542" x="790575" y="3509963"/>
          <p14:tracePt t="72548" x="781050" y="3509963"/>
          <p14:tracePt t="72556" x="765175" y="3517900"/>
          <p14:tracePt t="72563" x="747713" y="3517900"/>
          <p14:tracePt t="72572" x="730250" y="3527425"/>
          <p14:tracePt t="72577" x="730250" y="3535363"/>
          <p14:tracePt t="72591" x="722313" y="3535363"/>
          <p14:tracePt t="72613" x="714375" y="3543300"/>
          <p14:tracePt t="72649" x="704850" y="3560763"/>
          <p14:tracePt t="72656" x="704850" y="3568700"/>
          <p14:tracePt t="72670" x="704850" y="3586163"/>
          <p14:tracePt t="72685" x="704850" y="3594100"/>
          <p14:tracePt t="72691" x="704850" y="3611563"/>
          <p14:tracePt t="72706" x="704850" y="3629025"/>
          <p14:tracePt t="72712" x="714375" y="3629025"/>
          <p14:tracePt t="72723" x="714375" y="3636963"/>
          <p14:tracePt t="72740" x="714375" y="3646488"/>
          <p14:tracePt t="72791" x="714375" y="3654425"/>
          <p14:tracePt t="72828" x="714375" y="3662363"/>
          <p14:tracePt t="72855" x="714375" y="3671888"/>
          <p14:tracePt t="78837" x="739775" y="3671888"/>
          <p14:tracePt t="78844" x="798513" y="3671888"/>
          <p14:tracePt t="78851" x="831850" y="3671888"/>
          <p14:tracePt t="78857" x="884238" y="3679825"/>
          <p14:tracePt t="78868" x="917575" y="3679825"/>
          <p14:tracePt t="78872" x="976313" y="3687763"/>
          <p14:tracePt t="78879" x="1003300" y="3687763"/>
          <p14:tracePt t="78888" x="1062038" y="3705225"/>
          <p14:tracePt t="78893" x="1095375" y="3705225"/>
          <p14:tracePt t="78902" x="1155700" y="3713163"/>
          <p14:tracePt t="78907" x="1214438" y="3713163"/>
          <p14:tracePt t="78919" x="1300163" y="3713163"/>
          <p14:tracePt t="78921" x="1384300" y="3722688"/>
          <p14:tracePt t="78928" x="1487488" y="3722688"/>
          <p14:tracePt t="78937" x="1589088" y="3722688"/>
          <p14:tracePt t="78943" x="1698625" y="3722688"/>
          <p14:tracePt t="78955" x="1827213" y="3722688"/>
          <p14:tracePt t="78958" x="1954213" y="3722688"/>
          <p14:tracePt t="78967" x="2081213" y="3722688"/>
          <p14:tracePt t="78971" x="2208213" y="3705225"/>
          <p14:tracePt t="78978" x="2336800" y="3697288"/>
          <p14:tracePt t="78986" x="2463800" y="3697288"/>
          <p14:tracePt t="78993" x="2600325" y="3679825"/>
          <p14:tracePt t="79002" x="2727325" y="3671888"/>
          <p14:tracePt t="79007" x="2863850" y="3646488"/>
          <p14:tracePt t="79018" x="2973388" y="3636963"/>
          <p14:tracePt t="79021" x="3100388" y="3611563"/>
          <p14:tracePt t="79031" x="3228975" y="3603625"/>
          <p14:tracePt t="79037" x="3355975" y="3578225"/>
          <p14:tracePt t="79043" x="3482975" y="3552825"/>
          <p14:tracePt t="79052" x="3619500" y="3535363"/>
          <p14:tracePt t="79057" x="3756025" y="3517900"/>
          <p14:tracePt t="79067" x="3933825" y="3509963"/>
          <p14:tracePt t="79071" x="4078288" y="3492500"/>
          <p14:tracePt t="79078" x="4205288" y="3484563"/>
          <p14:tracePt t="79086" x="4332288" y="3475038"/>
          <p14:tracePt t="79094" x="4443413" y="3475038"/>
          <p14:tracePt t="79103" x="4545013" y="3459163"/>
          <p14:tracePt t="79107" x="4638675" y="3459163"/>
          <p14:tracePt t="79119" x="4740275" y="3441700"/>
          <p14:tracePt t="79121" x="4800600" y="3441700"/>
          <p14:tracePt t="79128" x="4876800" y="3441700"/>
          <p14:tracePt t="79136" x="4919663" y="3433763"/>
          <p14:tracePt t="79153" x="4995863" y="3416300"/>
          <p14:tracePt t="79157" x="5021263" y="3416300"/>
          <p14:tracePt t="79168" x="5038725" y="3408363"/>
          <p14:tracePt t="79171" x="5064125" y="3408363"/>
          <p14:tracePt t="79178" x="5072063" y="3408363"/>
          <p14:tracePt t="79186" x="5097463" y="3398838"/>
          <p14:tracePt t="79192" x="5114925" y="3390900"/>
          <p14:tracePt t="79201" x="5122863" y="3382963"/>
          <p14:tracePt t="79807" x="5233988" y="3348038"/>
          <p14:tracePt t="79814" x="5368925" y="3314700"/>
          <p14:tracePt t="79821" x="5530850" y="3263900"/>
          <p14:tracePt t="79829" x="5683250" y="3211513"/>
          <p14:tracePt t="79836" x="5888038" y="3152775"/>
          <p14:tracePt t="79842" x="6065838" y="3084513"/>
          <p14:tracePt t="79851" x="6202363" y="3041650"/>
          <p14:tracePt t="79856" x="6321425" y="2982913"/>
          <p14:tracePt t="79868" x="6430963" y="2949575"/>
          <p14:tracePt t="79871" x="6534150" y="2914650"/>
          <p14:tracePt t="79878" x="6653213" y="2871788"/>
          <p14:tracePt t="79885" x="6770688" y="2838450"/>
          <p14:tracePt t="79893" x="6873875" y="2805113"/>
          <p14:tracePt t="79901" x="6975475" y="2752725"/>
          <p14:tracePt t="79906" x="7051675" y="2736850"/>
          <p14:tracePt t="79921" x="7127875" y="2701925"/>
          <p14:tracePt t="79923" x="7213600" y="2676525"/>
          <p14:tracePt t="79928" x="7289800" y="2643188"/>
          <p14:tracePt t="79935" x="7340600" y="2633663"/>
          <p14:tracePt t="79942" x="7408863" y="2617788"/>
          <p14:tracePt t="79951" x="7467600" y="2592388"/>
          <p14:tracePt t="79957" x="7535863" y="2582863"/>
          <p14:tracePt t="79968" x="7596188" y="2566988"/>
          <p14:tracePt t="79971" x="7646988" y="2532063"/>
          <p14:tracePt t="79978" x="7705725" y="2516188"/>
          <p14:tracePt t="79986" x="7748588" y="2498725"/>
          <p14:tracePt t="79992" x="7824788" y="2463800"/>
          <p14:tracePt t="80004" x="7875588" y="2430463"/>
          <p14:tracePt t="80007" x="7969250" y="2397125"/>
          <p14:tracePt t="80018" x="8054975" y="2354263"/>
          <p14:tracePt t="80021" x="8147050" y="2293938"/>
          <p14:tracePt t="80029" x="8215313" y="2252663"/>
          <p14:tracePt t="80036" x="8318500" y="2200275"/>
          <p14:tracePt t="80042" x="8420100" y="2149475"/>
          <p14:tracePt t="80051" x="8521700" y="2090738"/>
          <p14:tracePt t="80056" x="8640763" y="2055813"/>
          <p14:tracePt t="80067" x="8742363" y="2022475"/>
          <p14:tracePt t="80071" x="8843963" y="2005013"/>
          <p14:tracePt t="80078" x="8937625" y="1954213"/>
          <p14:tracePt t="80085" x="8997950" y="1946275"/>
          <p14:tracePt t="80092" x="9056688" y="1928813"/>
          <p14:tracePt t="80103" x="9107488" y="1903413"/>
          <p14:tracePt t="80107" x="9175750" y="1885950"/>
          <p14:tracePt t="80117" x="9251950" y="1852613"/>
          <p14:tracePt t="80120" x="9328150" y="1819275"/>
          <p14:tracePt t="80128" x="9431338" y="1784350"/>
          <p14:tracePt t="80134" x="9523413" y="1751013"/>
          <p14:tracePt t="80141" x="9609138" y="1716088"/>
          <p14:tracePt t="80151" x="9702800" y="1700213"/>
          <p14:tracePt t="80156" x="9761538" y="1674813"/>
          <p14:tracePt t="80168" x="9821863" y="1649413"/>
          <p14:tracePt t="80170" x="9880600" y="1631950"/>
          <p14:tracePt t="80177" x="9940925" y="1614488"/>
          <p14:tracePt t="80185" x="10017125" y="1606550"/>
          <p14:tracePt t="80192" x="10059988" y="1597025"/>
          <p14:tracePt t="80201" x="10136188" y="1589088"/>
          <p14:tracePt t="80207" x="10179050" y="1571625"/>
          <p14:tracePt t="80217" x="10237788" y="1563688"/>
          <p14:tracePt t="80221" x="10271125" y="1563688"/>
          <p14:tracePt t="80228" x="10313988" y="1563688"/>
          <p14:tracePt t="80236" x="10348913" y="1563688"/>
          <p14:tracePt t="80242" x="10382250" y="1563688"/>
          <p14:tracePt t="80250" x="10390188" y="1563688"/>
          <p14:tracePt t="80256" x="10399713" y="1563688"/>
          <p14:tracePt t="80267" x="10407650" y="1563688"/>
          <p14:tracePt t="80320" x="10407650" y="1555750"/>
          <p14:tracePt t="80328" x="10399713" y="1555750"/>
          <p14:tracePt t="80335" x="10382250" y="1546225"/>
          <p14:tracePt t="80342" x="10382250" y="1538288"/>
          <p14:tracePt t="80352" x="10364788" y="1538288"/>
          <p14:tracePt t="80356" x="10356850" y="1538288"/>
          <p14:tracePt t="80367" x="10356850" y="1530350"/>
          <p14:tracePt t="80377" x="10348913" y="1530350"/>
          <p14:tracePt t="80385" x="10331450" y="1530350"/>
          <p14:tracePt t="80401" x="10323513" y="1530350"/>
          <p14:tracePt t="80419" x="10313988" y="1520825"/>
          <p14:tracePt t="80421" x="10298113" y="1520825"/>
          <p14:tracePt t="80428" x="10280650" y="1520825"/>
          <p14:tracePt t="80435" x="10255250" y="1520825"/>
          <p14:tracePt t="80442" x="10204450" y="1512888"/>
          <p14:tracePt t="80451" x="10179050" y="1512888"/>
          <p14:tracePt t="80456" x="10136188" y="1504950"/>
          <p14:tracePt t="80469" x="10085388" y="1504950"/>
          <p14:tracePt t="80470" x="10025063" y="1495425"/>
          <p14:tracePt t="80477" x="9974263" y="1495425"/>
          <p14:tracePt t="80484" x="9898063" y="1495425"/>
          <p14:tracePt t="80492" x="9812338" y="1495425"/>
          <p14:tracePt t="80502" x="9710738" y="1470025"/>
          <p14:tracePt t="80506" x="9617075" y="1470025"/>
          <p14:tracePt t="80518" x="9523413" y="1470025"/>
          <p14:tracePt t="80520" x="9413875" y="1470025"/>
          <p14:tracePt t="80528" x="9320213" y="1470025"/>
          <p14:tracePt t="80535" x="9218613" y="1470025"/>
          <p14:tracePt t="80541" x="9099550" y="1487488"/>
          <p14:tracePt t="80551" x="8972550" y="1487488"/>
          <p14:tracePt t="80556" x="8843963" y="1495425"/>
          <p14:tracePt t="80569" x="8716963" y="1512888"/>
          <p14:tracePt t="80571" x="8564563" y="1520825"/>
          <p14:tracePt t="80577" x="8420100" y="1546225"/>
          <p14:tracePt t="80584" x="8266113" y="1571625"/>
          <p14:tracePt t="80591" x="8062913" y="1614488"/>
          <p14:tracePt t="80602" x="7893050" y="1649413"/>
          <p14:tracePt t="80606" x="7723188" y="1690688"/>
          <p14:tracePt t="80617" x="7493000" y="1751013"/>
          <p14:tracePt t="80620" x="7323138" y="1793875"/>
          <p14:tracePt t="80628" x="7153275" y="1827213"/>
          <p14:tracePt t="80635" x="7026275" y="1878013"/>
          <p14:tracePt t="80641" x="6864350" y="1903413"/>
          <p14:tracePt t="80651" x="6719888" y="1928813"/>
          <p14:tracePt t="80656" x="6610350" y="1946275"/>
          <p14:tracePt t="80668" x="6508750" y="1963738"/>
          <p14:tracePt t="80670" x="6405563" y="1997075"/>
          <p14:tracePt t="80678" x="6346825" y="2005013"/>
          <p14:tracePt t="80685" x="6286500" y="2014538"/>
          <p14:tracePt t="80692" x="6245225" y="2022475"/>
          <p14:tracePt t="80701" x="6194425" y="2030413"/>
          <p14:tracePt t="80706" x="6142038" y="2047875"/>
          <p14:tracePt t="80713" x="6083300" y="2065338"/>
          <p14:tracePt t="80720" x="6049963" y="2082800"/>
          <p14:tracePt t="80727" x="5989638" y="2108200"/>
          <p14:tracePt t="80734" x="5930900" y="2133600"/>
          <p14:tracePt t="80741" x="5880100" y="2159000"/>
          <p14:tracePt t="80750" x="5837238" y="2209800"/>
          <p14:tracePt t="80756" x="5786438" y="2252663"/>
          <p14:tracePt t="80768" x="5743575" y="2328863"/>
          <p14:tracePt t="80770" x="5700713" y="2397125"/>
          <p14:tracePt t="80777" x="5667375" y="2473325"/>
          <p14:tracePt t="80784" x="5649913" y="2541588"/>
          <p14:tracePt t="80792" x="5632450" y="2600325"/>
          <p14:tracePt t="80802" x="5607050" y="2676525"/>
          <p14:tracePt t="80806" x="5607050" y="2762250"/>
          <p14:tracePt t="80820" x="5591175" y="2922588"/>
          <p14:tracePt t="80827" x="5599113" y="3008313"/>
          <p14:tracePt t="80834" x="5599113" y="3094038"/>
          <p14:tracePt t="80841" x="5616575" y="3152775"/>
          <p14:tracePt t="80850" x="5624513" y="3228975"/>
          <p14:tracePt t="80855" x="5649913" y="3314700"/>
          <p14:tracePt t="80868" x="5667375" y="3373438"/>
          <p14:tracePt t="80869" x="5692775" y="3449638"/>
          <p14:tracePt t="80877" x="5735638" y="3543300"/>
          <p14:tracePt t="80886" x="5776913" y="3646488"/>
          <p14:tracePt t="80892" x="5837238" y="3738563"/>
          <p14:tracePt t="80903" x="5895975" y="3832225"/>
          <p14:tracePt t="80905" x="5964238" y="3908425"/>
          <p14:tracePt t="80918" x="6007100" y="3994150"/>
          <p14:tracePt t="80921" x="6049963" y="4087813"/>
          <p14:tracePt t="80927" x="6108700" y="4189413"/>
          <p14:tracePt t="80934" x="6142038" y="4265613"/>
          <p14:tracePt t="80941" x="6184900" y="4341813"/>
          <p14:tracePt t="80951" x="6219825" y="4419600"/>
          <p14:tracePt t="80955" x="6253163" y="4470400"/>
          <p14:tracePt t="80971" x="6311900" y="4579938"/>
          <p14:tracePt t="80976" x="6329363" y="4648200"/>
          <p14:tracePt t="80984" x="6364288" y="4691063"/>
          <p14:tracePt t="80991" x="6405563" y="4759325"/>
          <p14:tracePt t="81000" x="6430963" y="4818063"/>
          <p14:tracePt t="81005" x="6465888" y="4860925"/>
          <p14:tracePt t="81018" x="6499225" y="4894263"/>
          <p14:tracePt t="81020" x="6516688" y="4929188"/>
          <p14:tracePt t="81028" x="6542088" y="4954588"/>
          <p14:tracePt t="81037" x="6592888" y="4987925"/>
          <p14:tracePt t="81041" x="6635750" y="5022850"/>
          <p14:tracePt t="81052" x="6653213" y="5038725"/>
          <p14:tracePt t="81056" x="6704013" y="5056188"/>
          <p14:tracePt t="81069" x="6719888" y="5064125"/>
          <p14:tracePt t="81070" x="6780213" y="5073650"/>
          <p14:tracePt t="81077" x="6823075" y="5081588"/>
          <p14:tracePt t="81084" x="6899275" y="5081588"/>
          <p14:tracePt t="81092" x="6967538" y="5081588"/>
          <p14:tracePt t="81101" x="7026275" y="5081588"/>
          <p14:tracePt t="81105" x="7094538" y="5081588"/>
          <p14:tracePt t="81118" x="7170738" y="5073650"/>
          <p14:tracePt t="81120" x="7229475" y="5064125"/>
          <p14:tracePt t="81127" x="7307263" y="5038725"/>
          <p14:tracePt t="81134" x="7391400" y="5022850"/>
          <p14:tracePt t="81141" x="7485063" y="4987925"/>
          <p14:tracePt t="81151" x="7570788" y="4954588"/>
          <p14:tracePt t="81155" x="7688263" y="4919663"/>
          <p14:tracePt t="81166" x="7807325" y="4868863"/>
          <p14:tracePt t="81170" x="7918450" y="4835525"/>
          <p14:tracePt t="81177" x="8070850" y="4784725"/>
          <p14:tracePt t="81185" x="8215313" y="4733925"/>
          <p14:tracePt t="81191" x="8394700" y="4683125"/>
          <p14:tracePt t="81200" x="8564563" y="4640263"/>
          <p14:tracePt t="81205" x="8750300" y="4572000"/>
          <p14:tracePt t="81218" x="8921750" y="4521200"/>
          <p14:tracePt t="81219" x="9132888" y="4445000"/>
          <p14:tracePt t="81227" x="9337675" y="4384675"/>
          <p14:tracePt t="81235" x="9498013" y="4300538"/>
          <p14:tracePt t="81241" x="9652000" y="4249738"/>
          <p14:tracePt t="81251" x="9812338" y="4171950"/>
          <p14:tracePt t="81255" x="9966325" y="4121150"/>
          <p14:tracePt t="81268" x="10144125" y="4052888"/>
          <p14:tracePt t="81270" x="10263188" y="4002088"/>
          <p14:tracePt t="81277" x="10382250" y="3960813"/>
          <p14:tracePt t="81284" x="10483850" y="3908425"/>
          <p14:tracePt t="81291" x="10560050" y="3867150"/>
          <p14:tracePt t="81306" x="10756900" y="3790950"/>
          <p14:tracePt t="81318" x="10841038" y="3756025"/>
          <p14:tracePt t="81320" x="10934700" y="3697288"/>
          <p14:tracePt t="81326" x="10993438" y="3662363"/>
          <p14:tracePt t="81334" x="11071225" y="3636963"/>
          <p14:tracePt t="81341" x="11122025" y="3603625"/>
          <p14:tracePt t="81350" x="11188700" y="3560763"/>
          <p14:tracePt t="81355" x="11223625" y="3535363"/>
          <p14:tracePt t="81369" x="11325225" y="3449638"/>
          <p14:tracePt t="81376" x="11360150" y="3424238"/>
          <p14:tracePt t="81385" x="11385550" y="3408363"/>
          <p14:tracePt t="81392" x="11401425" y="3382963"/>
          <p14:tracePt t="81400" x="11426825" y="3365500"/>
          <p14:tracePt t="81405" x="11461750" y="3340100"/>
          <p14:tracePt t="81419" x="11555413" y="3263900"/>
          <p14:tracePt t="81422" x="11622088" y="3203575"/>
          <p14:tracePt t="81427" x="11699875" y="3160713"/>
          <p14:tracePt t="81435" x="11758613" y="3094038"/>
          <p14:tracePt t="81441" x="11766550" y="3051175"/>
          <p14:tracePt t="81451" x="11766550" y="2990850"/>
          <p14:tracePt t="81456" x="11766550" y="2957513"/>
          <p14:tracePt t="81466" x="11766550" y="2914650"/>
          <p14:tracePt t="81470" x="11766550" y="2871788"/>
          <p14:tracePt t="81477" x="11766550" y="2846388"/>
          <p14:tracePt t="81485" x="11766550" y="2805113"/>
          <p14:tracePt t="81491" x="11766550" y="2778125"/>
          <p14:tracePt t="81501" x="11766550" y="2736850"/>
          <p14:tracePt t="81505" x="11766550" y="2711450"/>
          <p14:tracePt t="81521" x="11664950" y="2633663"/>
          <p14:tracePt t="81527" x="11563350" y="2600325"/>
          <p14:tracePt t="81535" x="11477625" y="2574925"/>
          <p14:tracePt t="81541" x="11393488" y="2557463"/>
          <p14:tracePt t="81551" x="11317288" y="2524125"/>
          <p14:tracePt t="81555" x="11241088" y="2498725"/>
          <p14:tracePt t="81566" x="11163300" y="2473325"/>
          <p14:tracePt t="81570" x="11104563" y="2447925"/>
          <p14:tracePt t="81576" x="11036300" y="2405063"/>
          <p14:tracePt t="81584" x="10977563" y="2379663"/>
          <p14:tracePt t="81591" x="10926763" y="2319338"/>
          <p14:tracePt t="81600" x="10874375" y="2293938"/>
          <p14:tracePt t="81605" x="10833100" y="2252663"/>
          <p14:tracePt t="81617" x="10772775" y="2200275"/>
          <p14:tracePt t="81619" x="10729913" y="2174875"/>
          <p14:tracePt t="81626" x="10696575" y="2133600"/>
          <p14:tracePt t="81634" x="10645775" y="2090738"/>
          <p14:tracePt t="81641" x="10620375" y="2073275"/>
          <p14:tracePt t="81651" x="10585450" y="2047875"/>
          <p14:tracePt t="81655" x="10560050" y="2030413"/>
          <p14:tracePt t="81667" x="10544175" y="2014538"/>
          <p14:tracePt t="81669" x="10526713" y="1997075"/>
          <p14:tracePt t="81676" x="10493375" y="1979613"/>
          <p14:tracePt t="81684" x="10475913" y="1963738"/>
          <p14:tracePt t="81691" x="10458450" y="1928813"/>
          <p14:tracePt t="81701" x="10442575" y="1911350"/>
          <p14:tracePt t="81704" x="10407650" y="1885950"/>
          <p14:tracePt t="81717" x="10374313" y="1852613"/>
          <p14:tracePt t="81719" x="10348913" y="1827213"/>
          <p14:tracePt t="81726" x="10331450" y="1801813"/>
          <p14:tracePt t="81735" x="10298113" y="1751013"/>
          <p14:tracePt t="81741" x="10271125" y="1725613"/>
          <p14:tracePt t="81749" x="10237788" y="1690688"/>
          <p14:tracePt t="81755" x="10204450" y="1657350"/>
          <p14:tracePt t="81770" x="10144125" y="1597025"/>
          <p14:tracePt t="81776" x="10118725" y="1563688"/>
          <p14:tracePt t="81784" x="10093325" y="1538288"/>
          <p14:tracePt t="81790" x="10075863" y="1512888"/>
          <p14:tracePt t="81800" x="10042525" y="1487488"/>
          <p14:tracePt t="81804" x="10017125" y="1470025"/>
          <p14:tracePt t="81820" x="9956800" y="1444625"/>
          <p14:tracePt t="81827" x="9931400" y="1419225"/>
          <p14:tracePt t="81835" x="9872663" y="1393825"/>
          <p14:tracePt t="81840" x="9829800" y="1376363"/>
          <p14:tracePt t="81849" x="9736138" y="1350963"/>
          <p14:tracePt t="81855" x="9634538" y="1343025"/>
          <p14:tracePt t="81866" x="9550400" y="1333500"/>
          <p14:tracePt t="81869" x="9439275" y="1317625"/>
          <p14:tracePt t="81876" x="9294813" y="1317625"/>
          <p14:tracePt t="81883" x="9167813" y="1300163"/>
          <p14:tracePt t="81898" x="9039225" y="1300163"/>
          <p14:tracePt t="81899" x="8894763" y="1317625"/>
          <p14:tracePt t="81907" x="8777288" y="1317625"/>
          <p14:tracePt t="81917" x="8648700" y="1317625"/>
          <p14:tracePt t="81919" x="8488363" y="1325563"/>
          <p14:tracePt t="81926" x="8359775" y="1333500"/>
          <p14:tracePt t="81934" x="8250238" y="1350963"/>
          <p14:tracePt t="81940" x="8131175" y="1368425"/>
          <p14:tracePt t="81950" x="8004175" y="1385888"/>
          <p14:tracePt t="81955" x="7867650" y="1401763"/>
          <p14:tracePt t="81966" x="7740650" y="1419225"/>
          <p14:tracePt t="81969" x="7604125" y="1444625"/>
          <p14:tracePt t="81976" x="7477125" y="1462088"/>
          <p14:tracePt t="81984" x="7323138" y="1477963"/>
          <p14:tracePt t="81990" x="7178675" y="1487488"/>
          <p14:tracePt t="82000" x="7051675" y="1504950"/>
          <p14:tracePt t="82004" x="6942138" y="1504950"/>
          <p14:tracePt t="82016" x="6838950" y="1512888"/>
          <p14:tracePt t="82019" x="6770688" y="1520825"/>
          <p14:tracePt t="82026" x="6711950" y="1520825"/>
          <p14:tracePt t="82036" x="6635750" y="1530350"/>
          <p14:tracePt t="82040" x="6592888" y="1530350"/>
          <p14:tracePt t="82051" x="6534150" y="1530350"/>
          <p14:tracePt t="82054" x="6499225" y="1546225"/>
          <p14:tracePt t="82066" x="6456363" y="1546225"/>
          <p14:tracePt t="82069" x="6423025" y="1546225"/>
          <p14:tracePt t="82076" x="6389688" y="1555750"/>
          <p14:tracePt t="82083" x="6372225" y="1555750"/>
          <p14:tracePt t="82090" x="6354763" y="1555750"/>
          <p14:tracePt t="82100" x="6329363" y="1563688"/>
          <p14:tracePt t="82105" x="6311900" y="1571625"/>
          <p14:tracePt t="82116" x="6286500" y="1581150"/>
          <p14:tracePt t="82119" x="6270625" y="1589088"/>
          <p14:tracePt t="82126" x="6253163" y="1606550"/>
          <p14:tracePt t="82133" x="6235700" y="1614488"/>
          <p14:tracePt t="82140" x="6219825" y="1631950"/>
          <p14:tracePt t="82149" x="6202363" y="1657350"/>
          <p14:tracePt t="82155" x="6176963" y="1690688"/>
          <p14:tracePt t="82167" x="6142038" y="1741488"/>
          <p14:tracePt t="82169" x="6126163" y="1793875"/>
          <p14:tracePt t="82176" x="6108700" y="1870075"/>
          <p14:tracePt t="82183" x="6083300" y="1928813"/>
          <p14:tracePt t="82190" x="6057900" y="1979613"/>
          <p14:tracePt t="82199" x="6040438" y="2047875"/>
          <p14:tracePt t="82205" x="6024563" y="2108200"/>
          <p14:tracePt t="82216" x="6015038" y="2184400"/>
          <p14:tracePt t="82219" x="6015038" y="2268538"/>
          <p14:tracePt t="82226" x="6007100" y="2371725"/>
          <p14:tracePt t="82233" x="6007100" y="2438400"/>
          <p14:tracePt t="82240" x="6007100" y="2524125"/>
          <p14:tracePt t="82252" x="6007100" y="2608263"/>
          <p14:tracePt t="82254" x="6007100" y="2711450"/>
          <p14:tracePt t="82269" x="6015038" y="2795588"/>
          <p14:tracePt t="82269" x="6040438" y="2914650"/>
          <p14:tracePt t="82276" x="6049963" y="3016250"/>
          <p14:tracePt t="82283" x="6083300" y="3127375"/>
          <p14:tracePt t="82290" x="6091238" y="3203575"/>
          <p14:tracePt t="82300" x="6116638" y="3305175"/>
          <p14:tracePt t="82305" x="6142038" y="3408363"/>
          <p14:tracePt t="82318" x="6151563" y="3484563"/>
          <p14:tracePt t="82319" x="6159500" y="3578225"/>
          <p14:tracePt t="82326" x="6194425" y="3654425"/>
          <p14:tracePt t="82333" x="6219825" y="3748088"/>
          <p14:tracePt t="82340" x="6227763" y="3832225"/>
          <p14:tracePt t="82350" x="6253163" y="3917950"/>
          <p14:tracePt t="82354" x="6261100" y="3976688"/>
          <p14:tracePt t="82366" x="6296025" y="4052888"/>
          <p14:tracePt t="82368" x="6303963" y="4130675"/>
          <p14:tracePt t="82376" x="6321425" y="4171950"/>
          <p14:tracePt t="82384" x="6329363" y="4249738"/>
          <p14:tracePt t="82390" x="6354763" y="4300538"/>
          <p14:tracePt t="82399" x="6364288" y="4359275"/>
          <p14:tracePt t="82404" x="6389688" y="4410075"/>
          <p14:tracePt t="82417" x="6397625" y="4452938"/>
          <p14:tracePt t="82418" x="6405563" y="4486275"/>
          <p14:tracePt t="82426" x="6415088" y="4521200"/>
          <p14:tracePt t="82435" x="6423025" y="4538663"/>
          <p14:tracePt t="82440" x="6440488" y="4554538"/>
          <p14:tracePt t="82450" x="6448425" y="4572000"/>
          <p14:tracePt t="82454" x="6456363" y="4605338"/>
          <p14:tracePt t="82467" x="6483350" y="4622800"/>
          <p14:tracePt t="82468" x="6491288" y="4630738"/>
          <p14:tracePt t="82475" x="6516688" y="4665663"/>
          <p14:tracePt t="82483" x="6567488" y="4691063"/>
          <p14:tracePt t="82490" x="6592888" y="4708525"/>
          <p14:tracePt t="82501" x="6618288" y="4716463"/>
          <p14:tracePt t="82504" x="6653213" y="4733925"/>
          <p14:tracePt t="82516" x="6686550" y="4759325"/>
          <p14:tracePt t="82518" x="6719888" y="4767263"/>
          <p14:tracePt t="82525" x="6754813" y="4767263"/>
          <p14:tracePt t="82534" x="6797675" y="4767263"/>
          <p14:tracePt t="82540" x="6848475" y="4767263"/>
          <p14:tracePt t="82551" x="6899275" y="4767263"/>
          <p14:tracePt t="82554" x="6983413" y="4767263"/>
          <p14:tracePt t="82567" x="7051675" y="4759325"/>
          <p14:tracePt t="82568" x="7127875" y="4724400"/>
          <p14:tracePt t="82576" x="7204075" y="4716463"/>
          <p14:tracePt t="82585" x="7307263" y="4691063"/>
          <p14:tracePt t="82589" x="7408863" y="4657725"/>
          <p14:tracePt t="82601" x="7527925" y="4622800"/>
          <p14:tracePt t="82604" x="7654925" y="4589463"/>
          <p14:tracePt t="82617" x="7766050" y="4564063"/>
          <p14:tracePt t="82619" x="7885113" y="4529138"/>
          <p14:tracePt t="82625" x="8012113" y="4495800"/>
          <p14:tracePt t="82633" x="8147050" y="4460875"/>
          <p14:tracePt t="82640" x="8291513" y="4427538"/>
          <p14:tracePt t="82651" x="8402638" y="4376738"/>
          <p14:tracePt t="82654" x="8521700" y="4341813"/>
          <p14:tracePt t="82667" x="8640763" y="4300538"/>
          <p14:tracePt t="82668" x="8759825" y="4240213"/>
          <p14:tracePt t="82675" x="8886825" y="4189413"/>
          <p14:tracePt t="82683" x="9013825" y="4138613"/>
          <p14:tracePt t="82690" x="9124950" y="4095750"/>
          <p14:tracePt t="82700" x="9226550" y="4062413"/>
          <p14:tracePt t="82704" x="9312275" y="4027488"/>
          <p14:tracePt t="82717" x="9413875" y="3994150"/>
          <p14:tracePt t="82719" x="9515475" y="3960813"/>
          <p14:tracePt t="82725" x="9634538" y="3935413"/>
          <p14:tracePt t="82734" x="9736138" y="3900488"/>
          <p14:tracePt t="82740" x="9839325" y="3867150"/>
          <p14:tracePt t="82750" x="9923463" y="3849688"/>
          <p14:tracePt t="82754" x="9999663" y="3798888"/>
          <p14:tracePt t="82766" x="10110788" y="3763963"/>
          <p14:tracePt t="82769" x="10212388" y="3722688"/>
          <p14:tracePt t="82776" x="10298113" y="3679825"/>
          <p14:tracePt t="82784" x="10407650" y="3629025"/>
          <p14:tracePt t="82790" x="10467975" y="3560763"/>
          <p14:tracePt t="82801" x="10560050" y="3517900"/>
          <p14:tracePt t="82804" x="10628313" y="3449638"/>
          <p14:tracePt t="82818" x="10679113" y="3416300"/>
          <p14:tracePt t="82819" x="10729913" y="3382963"/>
          <p14:tracePt t="82825" x="10756900" y="3348038"/>
          <p14:tracePt t="82834" x="10772775" y="3330575"/>
          <p14:tracePt t="82840" x="10790238" y="3314700"/>
          <p14:tracePt t="82850" x="10798175" y="3297238"/>
          <p14:tracePt t="82867" x="10807700" y="3297238"/>
          <p14:tracePt t="82868" x="10807700" y="3289300"/>
          <p14:tracePt t="82897" x="10807700" y="3279775"/>
          <p14:tracePt t="82912" x="10815638" y="3254375"/>
          <p14:tracePt t="82920" x="10823575" y="3186113"/>
          <p14:tracePt t="82925" x="10833100" y="3152775"/>
          <p14:tracePt t="82934" x="10841038" y="3109913"/>
          <p14:tracePt t="82940" x="10841038" y="3084513"/>
          <p14:tracePt t="82952" x="10841038" y="3067050"/>
          <p14:tracePt t="82954" x="10848975" y="3051175"/>
          <p14:tracePt t="82966" x="10848975" y="3025775"/>
          <p14:tracePt t="82968" x="10848975" y="3016250"/>
          <p14:tracePt t="82975" x="10858500" y="2982913"/>
          <p14:tracePt t="82988" x="10858500" y="2940050"/>
          <p14:tracePt t="82989" x="10858500" y="2914650"/>
          <p14:tracePt t="83001" x="10874375" y="2871788"/>
          <p14:tracePt t="83004" x="10874375" y="2838450"/>
          <p14:tracePt t="83018" x="10874375" y="2813050"/>
          <p14:tracePt t="83020" x="10874375" y="2787650"/>
          <p14:tracePt t="83026" x="10874375" y="2752725"/>
          <p14:tracePt t="83035" x="10874375" y="2711450"/>
          <p14:tracePt t="83041" x="10874375" y="2686050"/>
          <p14:tracePt t="83053" x="10874375" y="2668588"/>
          <p14:tracePt t="83054" x="10874375" y="2633663"/>
          <p14:tracePt t="83067" x="10874375" y="2592388"/>
          <p14:tracePt t="83068" x="10874375" y="2566988"/>
          <p14:tracePt t="83075" x="10874375" y="2532063"/>
          <p14:tracePt t="83083" x="10874375" y="2489200"/>
          <p14:tracePt t="83090" x="10874375" y="2463800"/>
          <p14:tracePt t="83099" x="10858500" y="2430463"/>
          <p14:tracePt t="83104" x="10848975" y="2397125"/>
          <p14:tracePt t="83118" x="10841038" y="2344738"/>
          <p14:tracePt t="83119" x="10823575" y="2311400"/>
          <p14:tracePt t="83125" x="10798175" y="2268538"/>
          <p14:tracePt t="83132" x="10772775" y="2227263"/>
          <p14:tracePt t="83139" x="10756900" y="2184400"/>
          <p14:tracePt t="83149" x="10747375" y="2149475"/>
          <p14:tracePt t="83153" x="10739438" y="2124075"/>
          <p14:tracePt t="83165" x="10729913" y="2082800"/>
          <p14:tracePt t="83168" x="10721975" y="2055813"/>
          <p14:tracePt t="83176" x="10714038" y="2014538"/>
          <p14:tracePt t="83183" x="10714038" y="1989138"/>
          <p14:tracePt t="83189" x="10704513" y="1963738"/>
          <p14:tracePt t="83200" x="10688638" y="1928813"/>
          <p14:tracePt t="83203" x="10679113" y="1920875"/>
          <p14:tracePt t="83212" x="10671175" y="1895475"/>
          <p14:tracePt t="83218" x="10663238" y="1870075"/>
          <p14:tracePt t="83225" x="10653713" y="1844675"/>
          <p14:tracePt t="83233" x="10602913" y="1819275"/>
          <p14:tracePt t="83240" x="10560050" y="1801813"/>
          <p14:tracePt t="83250" x="10493375" y="1784350"/>
          <p14:tracePt t="83255" x="10433050" y="1758950"/>
          <p14:tracePt t="83266" x="10356850" y="1741488"/>
          <p14:tracePt t="83268" x="10271125" y="1725613"/>
          <p14:tracePt t="83275" x="10169525" y="1725613"/>
          <p14:tracePt t="83283" x="10059988" y="1716088"/>
          <p14:tracePt t="83289" x="9948863" y="1716088"/>
          <p14:tracePt t="83300" x="9829800" y="1708150"/>
          <p14:tracePt t="83304" x="9745663" y="1708150"/>
          <p14:tracePt t="83317" x="9642475" y="1708150"/>
          <p14:tracePt t="83318" x="9575800" y="1708150"/>
          <p14:tracePt t="83327" x="9464675" y="1708150"/>
          <p14:tracePt t="83333" x="9363075" y="1716088"/>
          <p14:tracePt t="83339" x="9251950" y="1716088"/>
          <p14:tracePt t="83349" x="9150350" y="1733550"/>
          <p14:tracePt t="83354" x="9048750" y="1733550"/>
          <p14:tracePt t="83366" x="8963025" y="1741488"/>
          <p14:tracePt t="83368" x="8861425" y="1741488"/>
          <p14:tracePt t="83375" x="8750300" y="1751013"/>
          <p14:tracePt t="83384" x="8648700" y="1751013"/>
          <p14:tracePt t="83390" x="8564563" y="1751013"/>
          <p14:tracePt t="83401" x="8462963" y="1776413"/>
          <p14:tracePt t="83403" x="8377238" y="1776413"/>
          <p14:tracePt t="83417" x="8318500" y="1784350"/>
          <p14:tracePt t="83419" x="8232775" y="1793875"/>
          <p14:tracePt t="83425" x="8131175" y="1793875"/>
          <p14:tracePt t="83432" x="8037513" y="1809750"/>
          <p14:tracePt t="83439" x="7918450" y="1819275"/>
          <p14:tracePt t="83451" x="7832725" y="1827213"/>
          <p14:tracePt t="83454" x="7731125" y="1844675"/>
          <p14:tracePt t="83466" x="7662863" y="1852613"/>
          <p14:tracePt t="83468" x="7570788" y="1860550"/>
          <p14:tracePt t="83475" x="7467600" y="1895475"/>
          <p14:tracePt t="83482" x="7366000" y="1903413"/>
          <p14:tracePt t="83489" x="7297738" y="1928813"/>
          <p14:tracePt t="83499" x="7221538" y="1938338"/>
          <p14:tracePt t="83504" x="7162800" y="1963738"/>
          <p14:tracePt t="83517" x="7085013" y="1971675"/>
          <p14:tracePt t="83518" x="7051675" y="1997075"/>
          <p14:tracePt t="83525" x="7018338" y="2005013"/>
          <p14:tracePt t="83534" x="6983413" y="2022475"/>
          <p14:tracePt t="83539" x="6967538" y="2030413"/>
          <p14:tracePt t="83552" x="6958013" y="2039938"/>
          <p14:tracePt t="83554" x="6942138" y="2055813"/>
          <p14:tracePt t="83567" x="6915150" y="2073275"/>
          <p14:tracePt t="83568" x="6899275" y="2082800"/>
          <p14:tracePt t="83575" x="6881813" y="2108200"/>
          <p14:tracePt t="83584" x="6873875" y="2124075"/>
          <p14:tracePt t="83589" x="6864350" y="2149475"/>
          <p14:tracePt t="83599" x="6838950" y="2159000"/>
          <p14:tracePt t="83603" x="6823075" y="2184400"/>
          <p14:tracePt t="83617" x="6797675" y="2227263"/>
          <p14:tracePt t="83625" x="6780213" y="2252663"/>
          <p14:tracePt t="83633" x="6745288" y="2278063"/>
          <p14:tracePt t="83639" x="6729413" y="2293938"/>
          <p14:tracePt t="83650" x="6711950" y="2344738"/>
          <p14:tracePt t="83653" x="6694488" y="2379663"/>
          <p14:tracePt t="83666" x="6669088" y="2430463"/>
          <p14:tracePt t="83668" x="6643688" y="2473325"/>
          <p14:tracePt t="83675" x="6626225" y="2541588"/>
          <p14:tracePt t="83682" x="6610350" y="2582863"/>
          <p14:tracePt t="83689" x="6600825" y="2643188"/>
          <p14:tracePt t="83700" x="6567488" y="2693988"/>
          <p14:tracePt t="83703" x="6559550" y="2752725"/>
          <p14:tracePt t="83718" x="6550025" y="2871788"/>
          <p14:tracePt t="83724" x="6550025" y="2940050"/>
          <p14:tracePt t="83732" x="6550025" y="3016250"/>
          <p14:tracePt t="83739" x="6550025" y="3084513"/>
          <p14:tracePt t="83750" x="6534150" y="3160713"/>
          <p14:tracePt t="83753" x="6542088" y="3221038"/>
          <p14:tracePt t="83761" x="6542088" y="3279775"/>
          <p14:tracePt t="83768" x="6550025" y="3340100"/>
          <p14:tracePt t="83775" x="6550025" y="3382963"/>
          <p14:tracePt t="83783" x="6559550" y="3441700"/>
          <p14:tracePt t="83789" x="6575425" y="3484563"/>
          <p14:tracePt t="83799" x="6584950" y="3543300"/>
          <p14:tracePt t="83803" x="6600825" y="3603625"/>
          <p14:tracePt t="83816" x="6618288" y="3654425"/>
          <p14:tracePt t="83817" x="6626225" y="3713163"/>
          <p14:tracePt t="83824" x="6635750" y="3756025"/>
          <p14:tracePt t="83832" x="6643688" y="3806825"/>
          <p14:tracePt t="83838" x="6653213" y="3841750"/>
          <p14:tracePt t="83850" x="6661150" y="3900488"/>
          <p14:tracePt t="83853" x="6678613" y="3925888"/>
          <p14:tracePt t="83868" x="6694488" y="4002088"/>
          <p14:tracePt t="83874" x="6704013" y="4037013"/>
          <p14:tracePt t="83884" x="6711950" y="4070350"/>
          <p14:tracePt t="83895" x="6711950" y="4095750"/>
          <p14:tracePt t="83903" x="6729413" y="4164013"/>
          <p14:tracePt t="83918" x="6729413" y="4214813"/>
          <p14:tracePt t="83925" x="6729413" y="4240213"/>
          <p14:tracePt t="83933" x="6737350" y="4265613"/>
          <p14:tracePt t="83939" x="6737350" y="4283075"/>
          <p14:tracePt t="83951" x="6737350" y="4308475"/>
          <p14:tracePt t="83953" x="6737350" y="4325938"/>
          <p14:tracePt t="83966" x="6737350" y="4333875"/>
          <p14:tracePt t="83969" x="6737350" y="4351338"/>
          <p14:tracePt t="83974" x="6737350" y="4368800"/>
          <p14:tracePt t="83983" x="6737350" y="4376738"/>
          <p14:tracePt t="84001" x="6737350" y="4384675"/>
          <p14:tracePt t="84003" x="6737350" y="4394200"/>
          <p14:tracePt t="84062" x="6745288" y="4402138"/>
          <p14:tracePt t="84068" x="6754813" y="4402138"/>
          <p14:tracePt t="84075" x="6762750" y="4410075"/>
          <p14:tracePt t="84083" x="6770688" y="4410075"/>
          <p14:tracePt t="84088" x="6780213" y="4410075"/>
          <p14:tracePt t="84099" x="6797675" y="4419600"/>
          <p14:tracePt t="84103" x="6805613" y="4419600"/>
          <p14:tracePt t="84118" x="6864350" y="4419600"/>
          <p14:tracePt t="84124" x="6889750" y="4410075"/>
          <p14:tracePt t="84133" x="6932613" y="4402138"/>
          <p14:tracePt t="84139" x="7000875" y="4384675"/>
          <p14:tracePt t="84149" x="7069138" y="4368800"/>
          <p14:tracePt t="84153" x="7153275" y="4333875"/>
          <p14:tracePt t="84167" x="7239000" y="4316413"/>
          <p14:tracePt t="84168" x="7332663" y="4291013"/>
          <p14:tracePt t="84174" x="7416800" y="4265613"/>
          <p14:tracePt t="84187" x="7535863" y="4224338"/>
          <p14:tracePt t="84189" x="7697788" y="4181475"/>
          <p14:tracePt t="84199" x="7842250" y="4146550"/>
          <p14:tracePt t="84203" x="7969250" y="4105275"/>
          <p14:tracePt t="84218" x="8301038" y="4011613"/>
          <p14:tracePt t="84224" x="8488363" y="3943350"/>
          <p14:tracePt t="84232" x="8632825" y="3908425"/>
          <p14:tracePt t="84238" x="8777288" y="3841750"/>
          <p14:tracePt t="84251" x="8955088" y="3790950"/>
          <p14:tracePt t="84253" x="9132888" y="3730625"/>
          <p14:tracePt t="84267" x="9286875" y="3679825"/>
          <p14:tracePt t="84267" x="9431338" y="3636963"/>
          <p14:tracePt t="84274" x="9550400" y="3578225"/>
          <p14:tracePt t="84282" x="9685338" y="3535363"/>
          <p14:tracePt t="84288" x="9786938" y="3502025"/>
          <p14:tracePt t="84300" x="9898063" y="3459163"/>
          <p14:tracePt t="84303" x="9991725" y="3424238"/>
          <p14:tracePt t="84317" x="10075863" y="3398838"/>
          <p14:tracePt t="84318" x="10136188" y="3382963"/>
          <p14:tracePt t="84324" x="10194925" y="3373438"/>
          <p14:tracePt t="84333" x="10220325" y="3355975"/>
          <p14:tracePt t="84338" x="10263188" y="3348038"/>
          <p14:tracePt t="84349" x="10280650" y="3340100"/>
          <p14:tracePt t="84353" x="10298113" y="3330575"/>
          <p14:tracePt t="84365" x="10306050" y="3330575"/>
          <p14:tracePt t="84367" x="10323513" y="3330575"/>
          <p14:tracePt t="84374" x="10331450" y="3330575"/>
          <p14:tracePt t="84396" x="10339388" y="3330575"/>
          <p14:tracePt t="84431" x="10348913" y="3330575"/>
          <p14:tracePt t="84460" x="10356850" y="3330575"/>
          <p14:tracePt t="84496" x="10356850" y="3322638"/>
          <p14:tracePt t="84531" x="10356850" y="3314700"/>
          <p14:tracePt t="84568" x="10356850" y="3305175"/>
          <p14:tracePt t="84582" x="10364788" y="3305175"/>
          <p14:tracePt t="84589" x="10374313" y="3289300"/>
          <p14:tracePt t="84596" x="10407650" y="3254375"/>
          <p14:tracePt t="84604" x="10450513" y="3203575"/>
          <p14:tracePt t="84617" x="10526713" y="3101975"/>
          <p14:tracePt t="84624" x="10569575" y="3033713"/>
          <p14:tracePt t="84631" x="10620375" y="2957513"/>
          <p14:tracePt t="84638" x="10663238" y="2871788"/>
          <p14:tracePt t="84650" x="10721975" y="2778125"/>
          <p14:tracePt t="84652" x="10756900" y="2686050"/>
          <p14:tracePt t="84666" x="10790238" y="2600325"/>
          <p14:tracePt t="84668" x="10833100" y="2506663"/>
          <p14:tracePt t="84674" x="10848975" y="2422525"/>
          <p14:tracePt t="84684" x="10874375" y="2344738"/>
          <p14:tracePt t="84688" x="10901363" y="2260600"/>
          <p14:tracePt t="84698" x="10917238" y="2159000"/>
          <p14:tracePt t="84702" x="10952163" y="2082800"/>
          <p14:tracePt t="84718" x="10985500" y="1928813"/>
          <p14:tracePt t="84724" x="10993438" y="1844675"/>
          <p14:tracePt t="84732" x="11010900" y="1801813"/>
          <p14:tracePt t="84738" x="11018838" y="1741488"/>
          <p14:tracePt t="84749" x="11044238" y="1700213"/>
          <p14:tracePt t="84753" x="11053763" y="1657350"/>
          <p14:tracePt t="84766" x="11061700" y="1622425"/>
          <p14:tracePt t="84767" x="11061700" y="1597025"/>
          <p14:tracePt t="84774" x="11061700" y="1571625"/>
          <p14:tracePt t="84782" x="11061700" y="1555750"/>
          <p14:tracePt t="84789" x="11053763" y="1530350"/>
          <p14:tracePt t="84800" x="11036300" y="1504950"/>
          <p14:tracePt t="84802" x="11028363" y="1495425"/>
          <p14:tracePt t="84817" x="11002963" y="1470025"/>
          <p14:tracePt t="84824" x="10993438" y="1452563"/>
          <p14:tracePt t="84832" x="10960100" y="1444625"/>
          <p14:tracePt t="84838" x="10934700" y="1427163"/>
          <p14:tracePt t="84849" x="10901363" y="1419225"/>
          <p14:tracePt t="84853" x="10823575" y="1393825"/>
          <p14:tracePt t="84868" x="10679113" y="1385888"/>
          <p14:tracePt t="84875" x="10577513" y="1376363"/>
          <p14:tracePt t="84881" x="10483850" y="1376363"/>
          <p14:tracePt t="84900" x="10229850" y="1376363"/>
          <p14:tracePt t="84902" x="10101263" y="1376363"/>
          <p14:tracePt t="84916" x="9991725" y="1376363"/>
          <p14:tracePt t="84917" x="9890125" y="1385888"/>
          <p14:tracePt t="84924" x="9786938" y="1385888"/>
          <p14:tracePt t="84932" x="9677400" y="1401763"/>
          <p14:tracePt t="84938" x="9550400" y="1419225"/>
          <p14:tracePt t="84948" x="9421813" y="1436688"/>
          <p14:tracePt t="84952" x="9302750" y="1452563"/>
          <p14:tracePt t="84965" x="9183688" y="1477963"/>
          <p14:tracePt t="84967" x="9056688" y="1487488"/>
          <p14:tracePt t="84973" x="8921750" y="1512888"/>
          <p14:tracePt t="84983" x="8793163" y="1530350"/>
          <p14:tracePt t="84988" x="8674100" y="1538288"/>
          <p14:tracePt t="85001" x="8572500" y="1571625"/>
          <p14:tracePt t="85003" x="8504238" y="1581150"/>
          <p14:tracePt t="85016" x="8428038" y="1589088"/>
          <p14:tracePt t="85018" x="8369300" y="1606550"/>
          <p14:tracePt t="85023" x="8308975" y="1614488"/>
          <p14:tracePt t="85032" x="8250238" y="1622425"/>
          <p14:tracePt t="85038" x="8215313" y="1631950"/>
          <p14:tracePt t="85053" x="8147050" y="1649413"/>
          <p14:tracePt t="85067" x="8096250" y="1665288"/>
          <p14:tracePt t="85073" x="8096250" y="1674813"/>
          <p14:tracePt t="85081" x="8080375" y="1674813"/>
          <p14:tracePt t="85099" x="8070850" y="1674813"/>
          <p14:tracePt t="88193" x="8131175" y="1682750"/>
          <p14:tracePt t="88201" x="8232775" y="1690688"/>
          <p14:tracePt t="88209" x="8343900" y="1700213"/>
          <p14:tracePt t="88215" x="8445500" y="1725613"/>
          <p14:tracePt t="88221" x="8547100" y="1733550"/>
          <p14:tracePt t="88231" x="8615363" y="1758950"/>
          <p14:tracePt t="88235" x="8709025" y="1793875"/>
          <p14:tracePt t="88246" x="8759825" y="1809750"/>
          <p14:tracePt t="88249" x="8785225" y="1819275"/>
          <p14:tracePt t="88257" x="8818563" y="1827213"/>
          <p14:tracePt t="88267" x="8836025" y="1835150"/>
          <p14:tracePt t="88271" x="8853488" y="1835150"/>
          <p14:tracePt t="88279" x="8853488" y="1844675"/>
          <p14:tracePt t="88300" x="8861425" y="1844675"/>
          <p14:tracePt t="88313" x="8861425" y="1860550"/>
          <p14:tracePt t="88343" x="8861425" y="1870075"/>
          <p14:tracePt t="88351" x="8861425" y="1878013"/>
          <p14:tracePt t="88363" x="8861425" y="1885950"/>
          <p14:tracePt t="88364" x="8861425" y="1895475"/>
          <p14:tracePt t="88371" x="8843963" y="1911350"/>
          <p14:tracePt t="88380" x="8836025" y="1938338"/>
          <p14:tracePt t="88385" x="8810625" y="1954213"/>
          <p14:tracePt t="88397" x="8777288" y="1979613"/>
          <p14:tracePt t="88400" x="8742363" y="1997075"/>
          <p14:tracePt t="88415" x="8632825" y="2055813"/>
          <p14:tracePt t="88421" x="8572500" y="2073275"/>
          <p14:tracePt t="88432" x="8521700" y="2098675"/>
          <p14:tracePt t="88436" x="8445500" y="2116138"/>
          <p14:tracePt t="88447" x="8385175" y="2141538"/>
          <p14:tracePt t="88449" x="8334375" y="2159000"/>
          <p14:tracePt t="88464" x="8215313" y="2184400"/>
          <p14:tracePt t="88471" x="8139113" y="2200275"/>
          <p14:tracePt t="88479" x="8080375" y="2217738"/>
          <p14:tracePt t="88485" x="8037513" y="2235200"/>
          <p14:tracePt t="88497" x="7961313" y="2243138"/>
          <p14:tracePt t="88500" x="7900988" y="2260600"/>
          <p14:tracePt t="88843" x="7867650" y="2278063"/>
          <p14:tracePt t="88850" x="7807325" y="2286000"/>
          <p14:tracePt t="88857" x="7773988" y="2293938"/>
          <p14:tracePt t="88865" x="7740650" y="2303463"/>
          <p14:tracePt t="88871" x="7697788" y="2311400"/>
          <p14:tracePt t="88880" x="7662863" y="2319338"/>
          <p14:tracePt t="88885" x="7612063" y="2328863"/>
          <p14:tracePt t="88899" x="7570788" y="2328863"/>
          <p14:tracePt t="88914" x="7527925" y="2344738"/>
          <p14:tracePt t="88921" x="7502525" y="2344738"/>
          <p14:tracePt t="88931" x="7467600" y="2336800"/>
          <p14:tracePt t="88935" x="7459663" y="2336800"/>
          <p14:tracePt t="88946" x="7451725" y="2336800"/>
          <p14:tracePt t="88949" x="7434263" y="2328863"/>
          <p14:tracePt t="88964" x="7408863" y="2319338"/>
          <p14:tracePt t="88971" x="7400925" y="2319338"/>
          <p14:tracePt t="88980" x="7391400" y="2319338"/>
          <p14:tracePt t="89000" x="7383463" y="2319338"/>
          <p14:tracePt t="89021" x="7383463" y="2311400"/>
          <p14:tracePt t="89058" x="7383463" y="2303463"/>
          <p14:tracePt t="89064" x="7366000" y="2293938"/>
          <p14:tracePt t="89078" x="7358063" y="2293938"/>
          <p14:tracePt t="89085" x="7358063" y="2286000"/>
          <p14:tracePt t="89099" x="7340600" y="2278063"/>
          <p14:tracePt t="89108" x="7340600" y="2268538"/>
          <p14:tracePt t="89135" x="7340600" y="2260600"/>
          <p14:tracePt t="89144" x="7340600" y="2252663"/>
          <p14:tracePt t="89163" x="7340600" y="2235200"/>
          <p14:tracePt t="89171" x="7340600" y="2209800"/>
          <p14:tracePt t="89185" x="7340600" y="2200275"/>
          <p14:tracePt t="89196" x="7340600" y="2184400"/>
          <p14:tracePt t="89214" x="7340600" y="2174875"/>
          <p14:tracePt t="89230" x="7340600" y="2166938"/>
          <p14:tracePt t="89250" x="7340600" y="2149475"/>
          <p14:tracePt t="89256" x="7340600" y="2141538"/>
          <p14:tracePt t="89264" x="7340600" y="2133600"/>
          <p14:tracePt t="89280" x="7340600" y="2116138"/>
          <p14:tracePt t="89297" x="7340600" y="2108200"/>
          <p14:tracePt t="89307" x="7340600" y="2098675"/>
          <p14:tracePt t="89320" x="7340600" y="2090738"/>
          <p14:tracePt t="89342" x="7340600" y="2082800"/>
          <p14:tracePt t="89377" x="7340600" y="2073275"/>
          <p14:tracePt t="89406" x="7340600" y="2065338"/>
          <p14:tracePt t="90626" x="7340600" y="2055813"/>
          <p14:tracePt t="90633" x="7332663" y="2039938"/>
          <p14:tracePt t="90640" x="7332663" y="2022475"/>
          <p14:tracePt t="90648" x="7332663" y="1997075"/>
          <p14:tracePt t="90655" x="7323138" y="1979613"/>
          <p14:tracePt t="90663" x="7323138" y="1971675"/>
          <p14:tracePt t="90669" x="7315200" y="1954213"/>
          <p14:tracePt t="90681" x="7315200" y="1928813"/>
          <p14:tracePt t="90683" x="7297738" y="1895475"/>
          <p14:tracePt t="90696" x="7289800" y="1885950"/>
          <p14:tracePt t="90699" x="7281863" y="1870075"/>
          <p14:tracePt t="90704" x="7246938" y="1835150"/>
          <p14:tracePt t="90712" x="7239000" y="1819275"/>
          <p14:tracePt t="90719" x="7229475" y="1793875"/>
          <p14:tracePt t="90728" x="7213600" y="1776413"/>
          <p14:tracePt t="90733" x="7178675" y="1758950"/>
          <p14:tracePt t="90748" x="7145338" y="1725613"/>
          <p14:tracePt t="90755" x="7119938" y="1708150"/>
          <p14:tracePt t="90762" x="7102475" y="1690688"/>
          <p14:tracePt t="90769" x="7077075" y="1665288"/>
          <p14:tracePt t="90780" x="7051675" y="1649413"/>
          <p14:tracePt t="90783" x="7034213" y="1639888"/>
          <p14:tracePt t="90795" x="7000875" y="1631950"/>
          <p14:tracePt t="90797" x="6992938" y="1631950"/>
          <p14:tracePt t="90805" x="6975475" y="1622425"/>
          <p14:tracePt t="90814" x="6958013" y="1614488"/>
          <p14:tracePt t="90819" x="6932613" y="1606550"/>
          <p14:tracePt t="90828" x="6915150" y="1606550"/>
          <p14:tracePt t="90833" x="6899275" y="1589088"/>
          <p14:tracePt t="90844" x="6864350" y="1589088"/>
          <p14:tracePt t="90847" x="6848475" y="1589088"/>
          <p14:tracePt t="90854" x="6813550" y="1589088"/>
          <p14:tracePt t="90863" x="6770688" y="1589088"/>
          <p14:tracePt t="90869" x="6737350" y="1589088"/>
          <p14:tracePt t="90878" x="6694488" y="1597025"/>
          <p14:tracePt t="90896" x="6610350" y="1614488"/>
          <p14:tracePt t="90897" x="6559550" y="1622425"/>
          <p14:tracePt t="90904" x="6534150" y="1631950"/>
          <p14:tracePt t="90912" x="6491288" y="1639888"/>
          <p14:tracePt t="90919" x="6473825" y="1649413"/>
          <p14:tracePt t="90929" x="6440488" y="1665288"/>
          <p14:tracePt t="90932" x="6389688" y="1690688"/>
          <p14:tracePt t="90945" x="6338888" y="1725613"/>
          <p14:tracePt t="90948" x="6286500" y="1741488"/>
          <p14:tracePt t="90955" x="6245225" y="1793875"/>
          <p14:tracePt t="90963" x="6184900" y="1819275"/>
          <p14:tracePt t="90968" x="6151563" y="1852613"/>
          <p14:tracePt t="90979" x="6100763" y="1878013"/>
          <p14:tracePt t="90983" x="6075363" y="1920875"/>
          <p14:tracePt t="90994" x="6040438" y="1954213"/>
          <p14:tracePt t="90997" x="6007100" y="1989138"/>
          <p14:tracePt t="91004" x="5989638" y="2014538"/>
          <p14:tracePt t="91013" x="5972175" y="2039938"/>
          <p14:tracePt t="91018" x="5964238" y="2065338"/>
          <p14:tracePt t="91029" x="5956300" y="2108200"/>
          <p14:tracePt t="91033" x="5946775" y="2133600"/>
          <p14:tracePt t="91045" x="5946775" y="2149475"/>
          <p14:tracePt t="91048" x="5946775" y="2166938"/>
          <p14:tracePt t="91054" x="5930900" y="2192338"/>
          <p14:tracePt t="91062" x="5930900" y="2217738"/>
          <p14:tracePt t="91068" x="5938838" y="2235200"/>
          <p14:tracePt t="91078" x="5946775" y="2260600"/>
          <p14:tracePt t="91082" x="5956300" y="2278063"/>
          <p14:tracePt t="91096" x="5972175" y="2303463"/>
          <p14:tracePt t="91098" x="5989638" y="2319338"/>
          <p14:tracePt t="91104" x="6024563" y="2344738"/>
          <p14:tracePt t="91112" x="6075363" y="2387600"/>
          <p14:tracePt t="91118" x="6116638" y="2405063"/>
          <p14:tracePt t="91128" x="6167438" y="2430463"/>
          <p14:tracePt t="91133" x="6219825" y="2447925"/>
          <p14:tracePt t="91148" x="6338888" y="2489200"/>
          <p14:tracePt t="91154" x="6397625" y="2506663"/>
          <p14:tracePt t="91162" x="6473825" y="2516188"/>
          <p14:tracePt t="91168" x="6559550" y="2516188"/>
          <p14:tracePt t="91179" x="6661150" y="2516188"/>
          <p14:tracePt t="91182" x="6729413" y="2516188"/>
          <p14:tracePt t="91195" x="6831013" y="2516188"/>
          <p14:tracePt t="91197" x="6899275" y="2516188"/>
          <p14:tracePt t="91204" x="6950075" y="2506663"/>
          <p14:tracePt t="91212" x="7026275" y="2473325"/>
          <p14:tracePt t="91218" x="7085013" y="2463800"/>
          <p14:tracePt t="91229" x="7127875" y="2455863"/>
          <p14:tracePt t="91233" x="7178675" y="2438400"/>
          <p14:tracePt t="91246" x="7213600" y="2422525"/>
          <p14:tracePt t="91247" x="7264400" y="2397125"/>
          <p14:tracePt t="91254" x="7297738" y="2379663"/>
          <p14:tracePt t="91262" x="7315200" y="2362200"/>
          <p14:tracePt t="91268" x="7366000" y="2344738"/>
          <p14:tracePt t="91279" x="7391400" y="2336800"/>
          <p14:tracePt t="91283" x="7408863" y="2319338"/>
          <p14:tracePt t="91296" x="7451725" y="2286000"/>
          <p14:tracePt t="91297" x="7467600" y="2268538"/>
          <p14:tracePt t="91304" x="7485063" y="2252663"/>
          <p14:tracePt t="91312" x="7510463" y="2217738"/>
          <p14:tracePt t="91318" x="7527925" y="2192338"/>
          <p14:tracePt t="91328" x="7535863" y="2166938"/>
          <p14:tracePt t="91332" x="7553325" y="2141538"/>
          <p14:tracePt t="91347" x="7561263" y="2116138"/>
          <p14:tracePt t="91348" x="7578725" y="2098675"/>
          <p14:tracePt t="91354" x="7586663" y="2065338"/>
          <p14:tracePt t="91363" x="7586663" y="2039938"/>
          <p14:tracePt t="91368" x="7596188" y="2022475"/>
          <p14:tracePt t="91379" x="7596188" y="1979613"/>
          <p14:tracePt t="91382" x="7596188" y="1963738"/>
          <p14:tracePt t="91397" x="7561263" y="1903413"/>
          <p14:tracePt t="91404" x="7545388" y="1878013"/>
          <p14:tracePt t="91414" x="7527925" y="1860550"/>
          <p14:tracePt t="91419" x="7493000" y="1835150"/>
          <p14:tracePt t="91428" x="7459663" y="1801813"/>
          <p14:tracePt t="91432" x="7391400" y="1766888"/>
          <p14:tracePt t="91446" x="7358063" y="1751013"/>
          <p14:tracePt t="91447" x="7315200" y="1741488"/>
          <p14:tracePt t="91454" x="7264400" y="1708150"/>
          <p14:tracePt t="91464" x="7221538" y="1708150"/>
          <p14:tracePt t="91468" x="7196138" y="1700213"/>
          <p14:tracePt t="91484" x="7127875" y="1690688"/>
          <p14:tracePt t="91497" x="7077075" y="1690688"/>
          <p14:tracePt t="91504" x="7026275" y="1690688"/>
          <p14:tracePt t="91513" x="6967538" y="1690688"/>
          <p14:tracePt t="91518" x="6924675" y="1690688"/>
          <p14:tracePt t="91532" x="6864350" y="1708150"/>
          <p14:tracePt t="91533" x="6813550" y="1725613"/>
          <p14:tracePt t="91549" x="6711950" y="1741488"/>
          <p14:tracePt t="91554" x="6678613" y="1751013"/>
          <p14:tracePt t="91563" x="6643688" y="1758950"/>
          <p14:tracePt t="91568" x="6618288" y="1766888"/>
          <p14:tracePt t="91579" x="6592888" y="1776413"/>
          <p14:tracePt t="91583" x="6592888" y="1784350"/>
          <p14:tracePt t="91598" x="6567488" y="1809750"/>
          <p14:tracePt t="91606" x="6559550" y="1819275"/>
          <p14:tracePt t="91614" x="6542088" y="1835150"/>
          <p14:tracePt t="91620" x="6524625" y="1860550"/>
          <p14:tracePt t="91633" x="6508750" y="1895475"/>
          <p14:tracePt t="91649" x="6499225" y="1946275"/>
          <p14:tracePt t="91655" x="6499225" y="1963738"/>
          <p14:tracePt t="91665" x="6499225" y="1989138"/>
          <p14:tracePt t="91670" x="6499225" y="2014538"/>
          <p14:tracePt t="91684" x="6499225" y="2065338"/>
          <p14:tracePt t="91696" x="6499225" y="2098675"/>
          <p14:tracePt t="91697" x="6499225" y="2124075"/>
          <p14:tracePt t="91794" x="6729413" y="2413000"/>
          <p14:tracePt t="91805" x="6780213" y="2430463"/>
          <p14:tracePt t="91815" x="6797675" y="2438400"/>
          <p14:tracePt t="91818" x="6831013" y="2438400"/>
          <p14:tracePt t="91830" x="6864350" y="2438400"/>
          <p14:tracePt t="91833" x="6899275" y="2438400"/>
          <p14:tracePt t="91846" x="6924675" y="2422525"/>
          <p14:tracePt t="91847" x="6967538" y="2422525"/>
          <p14:tracePt t="91853" x="6983413" y="2413000"/>
          <p14:tracePt t="91863" x="7026275" y="2405063"/>
          <p14:tracePt t="91868" x="7069138" y="2387600"/>
          <p14:tracePt t="91884" x="7137400" y="2354263"/>
          <p14:tracePt t="91890" x="7188200" y="2319338"/>
          <p14:tracePt t="91900" x="7221538" y="2303463"/>
          <p14:tracePt t="91903" x="7256463" y="2278063"/>
          <p14:tracePt t="91912" x="7307263" y="2235200"/>
          <p14:tracePt t="91917" x="7358063" y="2200275"/>
          <p14:tracePt t="91928" x="7408863" y="2174875"/>
          <p14:tracePt t="91932" x="7442200" y="2133600"/>
          <p14:tracePt t="91948" x="7510463" y="2082800"/>
          <p14:tracePt t="91954" x="7518400" y="2073275"/>
          <p14:tracePt t="91967" x="7545388" y="2047875"/>
          <p14:tracePt t="91968" x="7570788" y="2030413"/>
          <p14:tracePt t="91980" x="7586663" y="2014538"/>
          <p14:tracePt t="91982" x="7596188" y="1989138"/>
          <p14:tracePt t="91997" x="7604125" y="1971675"/>
          <p14:tracePt t="92003" x="7604125" y="1954213"/>
          <p14:tracePt t="92012" x="7604125" y="1946275"/>
          <p14:tracePt t="92019" x="7604125" y="1928813"/>
          <p14:tracePt t="92029" x="7596188" y="1895475"/>
          <p14:tracePt t="92031" x="7578725" y="1870075"/>
          <p14:tracePt t="92045" x="7553325" y="1852613"/>
          <p14:tracePt t="92047" x="7502525" y="1809750"/>
          <p14:tracePt t="92053" x="7451725" y="1776413"/>
          <p14:tracePt t="92063" x="7391400" y="1751013"/>
          <p14:tracePt t="92068" x="7315200" y="1716088"/>
          <p14:tracePt t="92080" x="7256463" y="1690688"/>
          <p14:tracePt t="92083" x="7204075" y="1682750"/>
          <p14:tracePt t="92097" x="7102475" y="1665288"/>
          <p14:tracePt t="92103" x="7059613" y="1665288"/>
          <p14:tracePt t="92112" x="7026275" y="1665288"/>
          <p14:tracePt t="92117" x="6992938" y="1665288"/>
          <p14:tracePt t="92130" x="6967538" y="1665288"/>
          <p14:tracePt t="92132" x="6942138" y="1665288"/>
          <p14:tracePt t="92146" x="6907213" y="1674813"/>
          <p14:tracePt t="92149" x="6873875" y="1682750"/>
          <p14:tracePt t="92153" x="6838950" y="1690688"/>
          <p14:tracePt t="92161" x="6805613" y="1700213"/>
          <p14:tracePt t="92167" x="6770688" y="1716088"/>
          <p14:tracePt t="92180" x="6737350" y="1733550"/>
          <p14:tracePt t="92181" x="6711950" y="1751013"/>
          <p14:tracePt t="92196" x="6653213" y="1784350"/>
          <p14:tracePt t="92203" x="6635750" y="1801813"/>
          <p14:tracePt t="92216" x="6626225" y="1819275"/>
          <p14:tracePt t="92219" x="6600825" y="1835150"/>
          <p14:tracePt t="92230" x="6575425" y="1860550"/>
          <p14:tracePt t="92232" x="6567488" y="1885950"/>
          <p14:tracePt t="92248" x="6550025" y="1911350"/>
          <p14:tracePt t="92253" x="6550025" y="1938338"/>
          <p14:tracePt t="92262" x="6550025" y="1946275"/>
          <p14:tracePt t="92267" x="6550025" y="1979613"/>
          <p14:tracePt t="92283" x="6567488" y="2014538"/>
          <p14:tracePt t="92296" x="6618288" y="2055813"/>
          <p14:tracePt t="92303" x="6643688" y="2082800"/>
          <p14:tracePt t="92311" x="6694488" y="2124075"/>
          <p14:tracePt t="92318" x="6745288" y="2159000"/>
          <p14:tracePt t="92329" x="6805613" y="2174875"/>
          <p14:tracePt t="92333" x="6838950" y="2217738"/>
          <p14:tracePt t="92346" x="6924675" y="2260600"/>
          <p14:tracePt t="92354" x="6975475" y="2278063"/>
          <p14:tracePt t="92367" x="7008813" y="2311400"/>
          <p14:tracePt t="92369" x="7034213" y="2319338"/>
          <p14:tracePt t="92379" x="7069138" y="2336800"/>
          <p14:tracePt t="92382" x="7094538" y="2336800"/>
          <p14:tracePt t="92395" x="7119938" y="2344738"/>
          <p14:tracePt t="92397" x="7170738" y="2362200"/>
          <p14:tracePt t="92403" x="7204075" y="2362200"/>
          <p14:tracePt t="92411" x="7229475" y="2362200"/>
          <p14:tracePt t="92417" x="7256463" y="2362200"/>
          <p14:tracePt t="92429" x="7281863" y="2362200"/>
          <p14:tracePt t="92431" x="7323138" y="2371725"/>
          <p14:tracePt t="92444" x="7340600" y="2371725"/>
          <p14:tracePt t="92446" x="7358063" y="2371725"/>
          <p14:tracePt t="92453" x="7391400" y="2371725"/>
          <p14:tracePt t="92463" x="7416800" y="2371725"/>
          <p14:tracePt t="92467" x="7426325" y="2371725"/>
          <p14:tracePt t="92478" x="7442200" y="2371725"/>
          <p14:tracePt t="92482" x="7467600" y="2371725"/>
          <p14:tracePt t="92497" x="7493000" y="2354263"/>
          <p14:tracePt t="92503" x="7527925" y="2354263"/>
          <p14:tracePt t="92512" x="7535863" y="2354263"/>
          <p14:tracePt t="92517" x="7553325" y="2344738"/>
          <p14:tracePt t="92529" x="7570788" y="2336800"/>
          <p14:tracePt t="92532" x="7596188" y="2336800"/>
          <p14:tracePt t="92545" x="7604125" y="2328863"/>
          <p14:tracePt t="92547" x="7629525" y="2328863"/>
          <p14:tracePt t="92553" x="7654925" y="2311400"/>
          <p14:tracePt t="92565" x="7697788" y="2303463"/>
          <p14:tracePt t="92567" x="7731125" y="2293938"/>
          <p14:tracePt t="92580" x="7791450" y="2278063"/>
          <p14:tracePt t="92582" x="7824788" y="2260600"/>
          <p14:tracePt t="92597" x="7900988" y="2243138"/>
          <p14:tracePt t="92603" x="7935913" y="2235200"/>
          <p14:tracePt t="92613" x="7961313" y="2209800"/>
          <p14:tracePt t="92617" x="7994650" y="2209800"/>
          <p14:tracePt t="92629" x="8029575" y="2184400"/>
          <p14:tracePt t="92631" x="8054975" y="2184400"/>
          <p14:tracePt t="92646" x="8096250" y="2159000"/>
          <p14:tracePt t="92653" x="8113713" y="2141538"/>
          <p14:tracePt t="92663" x="8139113" y="2133600"/>
          <p14:tracePt t="92667" x="8147050" y="2133600"/>
          <p14:tracePt t="92678" x="8156575" y="2124075"/>
          <p14:tracePt t="92682" x="8174038" y="2116138"/>
          <p14:tracePt t="92698" x="8181975" y="2116138"/>
          <p14:tracePt t="92703" x="8189913" y="2116138"/>
          <p14:tracePt t="92778" x="8199438" y="2116138"/>
          <p14:tracePt t="98035" x="8199438" y="2124075"/>
          <p14:tracePt t="98043" x="8189913" y="2133600"/>
          <p14:tracePt t="98077" x="8181975" y="2133600"/>
          <p14:tracePt t="98091" x="8181975" y="2141538"/>
          <p14:tracePt t="98113" x="8174038" y="2141538"/>
          <p14:tracePt t="98122" x="8174038" y="2149475"/>
          <p14:tracePt t="98283" x="8174038" y="2166938"/>
          <p14:tracePt t="128071" x="8121650" y="2166938"/>
          <p14:tracePt t="128078" x="8062913" y="2159000"/>
          <p14:tracePt t="128087" x="8004175" y="2149475"/>
          <p14:tracePt t="128094" x="7943850" y="2133600"/>
          <p14:tracePt t="128106" x="7867650" y="2133600"/>
          <p14:tracePt t="128107" x="7807325" y="2133600"/>
          <p14:tracePt t="128114" x="7740650" y="2133600"/>
          <p14:tracePt t="128123" x="7654925" y="2141538"/>
          <p14:tracePt t="128128" x="7570788" y="2159000"/>
          <p14:tracePt t="128140" x="7518400" y="2184400"/>
          <p14:tracePt t="128142" x="7442200" y="2200275"/>
          <p14:tracePt t="128156" x="7408863" y="2217738"/>
          <p14:tracePt t="128158" x="7348538" y="2243138"/>
          <p14:tracePt t="128163" x="7315200" y="2260600"/>
          <p14:tracePt t="128172" x="7264400" y="2293938"/>
          <p14:tracePt t="128178" x="7213600" y="2319338"/>
          <p14:tracePt t="128191" x="7162800" y="2336800"/>
          <p14:tracePt t="128194" x="7119938" y="2354263"/>
          <p14:tracePt t="128206" x="7069138" y="2397125"/>
          <p14:tracePt t="128208" x="7018338" y="2413000"/>
          <p14:tracePt t="128213" x="6967538" y="2430463"/>
          <p14:tracePt t="128223" x="6932613" y="2438400"/>
          <p14:tracePt t="128228" x="6915150" y="2455863"/>
          <p14:tracePt t="128240" x="6881813" y="2473325"/>
          <p14:tracePt t="128242" x="6856413" y="2481263"/>
          <p14:tracePt t="128257" x="6823075" y="2506663"/>
          <p14:tracePt t="128263" x="6797675" y="2516188"/>
          <p14:tracePt t="128272" x="6780213" y="2524125"/>
          <p14:tracePt t="128277" x="6762750" y="2532063"/>
          <p14:tracePt t="128289" x="6754813" y="2549525"/>
          <p14:tracePt t="128292" x="6737350" y="2557463"/>
          <p14:tracePt t="128306" x="6719888" y="2574925"/>
          <p14:tracePt t="128313" x="6711950" y="2582863"/>
          <p14:tracePt t="128322" x="6704013" y="2592388"/>
          <p14:tracePt t="128327" x="6686550" y="2600325"/>
          <p14:tracePt t="128342" x="6669088" y="2633663"/>
          <p14:tracePt t="128355" x="6661150" y="2651125"/>
          <p14:tracePt t="128357" x="6653213" y="2660650"/>
          <p14:tracePt t="128363" x="6643688" y="2668588"/>
          <p14:tracePt t="128371" x="6635750" y="2686050"/>
          <p14:tracePt t="128378" x="6626225" y="2701925"/>
          <p14:tracePt t="128390" x="6626225" y="2719388"/>
          <p14:tracePt t="128392" x="6626225" y="2727325"/>
          <p14:tracePt t="128406" x="6626225" y="2752725"/>
          <p14:tracePt t="128413" x="6626225" y="2770188"/>
          <p14:tracePt t="128422" x="6626225" y="2778125"/>
          <p14:tracePt t="128427" x="6626225" y="2787650"/>
          <p14:tracePt t="128439" x="6626225" y="2795588"/>
          <p14:tracePt t="128441" x="6635750" y="2813050"/>
          <p14:tracePt t="128458" x="6653213" y="2830513"/>
          <p14:tracePt t="128463" x="6653213" y="2846388"/>
          <p14:tracePt t="128472" x="6669088" y="2846388"/>
          <p14:tracePt t="128477" x="6678613" y="2863850"/>
          <p14:tracePt t="128489" x="6694488" y="2871788"/>
          <p14:tracePt t="128491" x="6704013" y="2897188"/>
          <p14:tracePt t="128506" x="6745288" y="2914650"/>
          <p14:tracePt t="128513" x="6762750" y="2932113"/>
          <p14:tracePt t="128523" x="6797675" y="2940050"/>
          <p14:tracePt t="128527" x="6831013" y="2957513"/>
          <p14:tracePt t="128538" x="6873875" y="2982913"/>
          <p14:tracePt t="128542" x="6924675" y="2982913"/>
          <p14:tracePt t="128556" x="7008813" y="2990850"/>
          <p14:tracePt t="128563" x="7051675" y="2990850"/>
          <p14:tracePt t="128572" x="7127875" y="2990850"/>
          <p14:tracePt t="128577" x="7162800" y="3000375"/>
          <p14:tracePt t="128590" x="7213600" y="3000375"/>
          <p14:tracePt t="128592" x="7264400" y="3000375"/>
          <p14:tracePt t="128606" x="7332663" y="3000375"/>
          <p14:tracePt t="128613" x="7348538" y="3000375"/>
          <p14:tracePt t="128622" x="7373938" y="2990850"/>
          <p14:tracePt t="128627" x="7400925" y="2990850"/>
          <p14:tracePt t="128640" x="7416800" y="2974975"/>
          <p14:tracePt t="128641" x="7451725" y="2957513"/>
          <p14:tracePt t="128656" x="7485063" y="2940050"/>
          <p14:tracePt t="128663" x="7493000" y="2940050"/>
          <p14:tracePt t="128673" x="7493000" y="2932113"/>
          <p14:tracePt t="128677" x="7502525" y="2932113"/>
          <p14:tracePt t="128689" x="7510463" y="2922588"/>
          <p14:tracePt t="128691" x="7510463" y="2914650"/>
          <p14:tracePt t="128706" x="7535863" y="2889250"/>
          <p14:tracePt t="128706" x="7553325" y="2863850"/>
          <p14:tracePt t="128713" x="7570788" y="2838450"/>
          <p14:tracePt t="128722" x="7586663" y="2813050"/>
          <p14:tracePt t="128727" x="7604125" y="2795588"/>
          <p14:tracePt t="128739" x="7612063" y="2778125"/>
          <p14:tracePt t="128741" x="7621588" y="2727325"/>
          <p14:tracePt t="128755" x="7629525" y="2711450"/>
          <p14:tracePt t="128756" x="7629525" y="2676525"/>
          <p14:tracePt t="128763" x="7629525" y="2643188"/>
          <p14:tracePt t="128771" x="7629525" y="2608263"/>
          <p14:tracePt t="128777" x="7621588" y="2582863"/>
          <p14:tracePt t="128789" x="7586663" y="2541588"/>
          <p14:tracePt t="128791" x="7578725" y="2516188"/>
          <p14:tracePt t="128799" x="7553325" y="2473325"/>
          <p14:tracePt t="128807" x="7535863" y="2447925"/>
          <p14:tracePt t="128813" x="7493000" y="2422525"/>
          <p14:tracePt t="128823" x="7459663" y="2379663"/>
          <p14:tracePt t="128827" x="7408863" y="2354263"/>
          <p14:tracePt t="128838" x="7373938" y="2336800"/>
          <p14:tracePt t="128841" x="7315200" y="2311400"/>
          <p14:tracePt t="128857" x="7188200" y="2278063"/>
          <p14:tracePt t="128863" x="7127875" y="2268538"/>
          <p14:tracePt t="128871" x="7059613" y="2268538"/>
          <p14:tracePt t="128878" x="6975475" y="2268538"/>
          <p14:tracePt t="128889" x="6915150" y="2268538"/>
          <p14:tracePt t="128891" x="6838950" y="2278063"/>
          <p14:tracePt t="128906" x="6780213" y="2286000"/>
          <p14:tracePt t="128907" x="6719888" y="2311400"/>
          <p14:tracePt t="128912" x="6643688" y="2328863"/>
          <p14:tracePt t="128923" x="6559550" y="2336800"/>
          <p14:tracePt t="128927" x="6499225" y="2362200"/>
          <p14:tracePt t="128939" x="6423025" y="2379663"/>
          <p14:tracePt t="128942" x="6364288" y="2387600"/>
          <p14:tracePt t="128955" x="6311900" y="2422525"/>
          <p14:tracePt t="128972" x="6227763" y="2463800"/>
          <p14:tracePt t="128977" x="6219825" y="2473325"/>
          <p14:tracePt t="128989" x="6210300" y="2481263"/>
          <p14:tracePt t="128991" x="6184900" y="2506663"/>
          <p14:tracePt t="129006" x="6167438" y="2549525"/>
          <p14:tracePt t="129012" x="6159500" y="2557463"/>
          <p14:tracePt t="129022" x="6151563" y="2582863"/>
          <p14:tracePt t="129027" x="6151563" y="2608263"/>
          <p14:tracePt t="129038" x="6151563" y="2625725"/>
          <p14:tracePt t="129041" x="6151563" y="2651125"/>
          <p14:tracePt t="129057" x="6151563" y="2693988"/>
          <p14:tracePt t="129062" x="6159500" y="2727325"/>
          <p14:tracePt t="129073" x="6159500" y="2744788"/>
          <p14:tracePt t="129077" x="6159500" y="2770188"/>
          <p14:tracePt t="129089" x="6167438" y="2778125"/>
          <p14:tracePt t="129091" x="6167438" y="2805113"/>
          <p14:tracePt t="129099" x="6176963" y="2820988"/>
          <p14:tracePt t="129106" x="6184900" y="2830513"/>
          <p14:tracePt t="129113" x="6202363" y="2838450"/>
          <p14:tracePt t="129124" x="6202363" y="2855913"/>
          <p14:tracePt t="129127" x="6210300" y="2863850"/>
          <p14:tracePt t="129139" x="6227763" y="2881313"/>
          <p14:tracePt t="129141" x="6253163" y="2897188"/>
          <p14:tracePt t="129156" x="6321425" y="2922588"/>
          <p14:tracePt t="129162" x="6372225" y="2932113"/>
          <p14:tracePt t="129172" x="6405563" y="2940050"/>
          <p14:tracePt t="129177" x="6440488" y="2957513"/>
          <p14:tracePt t="129190" x="6483350" y="2957513"/>
          <p14:tracePt t="129192" x="6516688" y="2965450"/>
          <p14:tracePt t="129205" x="6592888" y="2965450"/>
          <p14:tracePt t="129212" x="6635750" y="2965450"/>
          <p14:tracePt t="129222" x="6686550" y="2949575"/>
          <p14:tracePt t="129227" x="6729413" y="2940050"/>
          <p14:tracePt t="129238" x="6780213" y="2932113"/>
          <p14:tracePt t="129241" x="6848475" y="2906713"/>
          <p14:tracePt t="129257" x="6950075" y="2881313"/>
          <p14:tracePt t="129263" x="6975475" y="2871788"/>
          <p14:tracePt t="129272" x="7026275" y="2838450"/>
          <p14:tracePt t="129276" x="7059613" y="2830513"/>
          <p14:tracePt t="129289" x="7085013" y="2805113"/>
          <p14:tracePt t="129291" x="7137400" y="2787650"/>
          <p14:tracePt t="129306" x="7239000" y="2719388"/>
          <p14:tracePt t="129313" x="7281863" y="2686050"/>
          <p14:tracePt t="129326" x="7348538" y="2643188"/>
          <p14:tracePt t="129328" x="7383463" y="2617788"/>
          <p14:tracePt t="129338" x="7416800" y="2600325"/>
          <p14:tracePt t="129341" x="7434263" y="2592388"/>
          <p14:tracePt t="129355" x="7467600" y="2574925"/>
          <p14:tracePt t="129372" x="7467600" y="2566988"/>
          <p14:tracePt t="129377" x="7477125" y="2566988"/>
          <p14:tracePt t="129400" x="7477125" y="2557463"/>
          <p14:tracePt t="129407" x="7477125" y="2549525"/>
          <p14:tracePt t="129412" x="7467600" y="2541588"/>
          <p14:tracePt t="129422" x="7467600" y="2524125"/>
          <p14:tracePt t="129427" x="7442200" y="2498725"/>
          <p14:tracePt t="129437" x="7400925" y="2473325"/>
          <p14:tracePt t="129440" x="7358063" y="2455863"/>
          <p14:tracePt t="129457" x="7256463" y="2397125"/>
          <p14:tracePt t="129462" x="7221538" y="2379663"/>
          <p14:tracePt t="129472" x="7162800" y="2354263"/>
          <p14:tracePt t="129477" x="7112000" y="2336800"/>
          <p14:tracePt t="129489" x="7051675" y="2328863"/>
          <p14:tracePt t="129491" x="6992938" y="2328863"/>
          <p14:tracePt t="129507" x="6881813" y="2328863"/>
          <p14:tracePt t="129512" x="6838950" y="2328863"/>
          <p14:tracePt t="129524" x="6780213" y="2328863"/>
          <p14:tracePt t="129527" x="6745288" y="2336800"/>
          <p14:tracePt t="129538" x="6694488" y="2354263"/>
          <p14:tracePt t="129541" x="6661150" y="2371725"/>
          <p14:tracePt t="129557" x="6575425" y="2413000"/>
          <p14:tracePt t="129562" x="6550025" y="2430463"/>
          <p14:tracePt t="129572" x="6508750" y="2447925"/>
          <p14:tracePt t="129576" x="6473825" y="2463800"/>
          <p14:tracePt t="129593" x="6423025" y="2498725"/>
          <p14:tracePt t="129606" x="6380163" y="2516188"/>
          <p14:tracePt t="129612" x="6364288" y="2532063"/>
          <p14:tracePt t="129622" x="6346825" y="2541588"/>
          <p14:tracePt t="129626" x="6329363" y="2557463"/>
          <p14:tracePt t="129639" x="6311900" y="2592388"/>
          <p14:tracePt t="129641" x="6296025" y="2617788"/>
          <p14:tracePt t="129656" x="6270625" y="2686050"/>
          <p14:tracePt t="129662" x="6261100" y="2701925"/>
          <p14:tracePt t="129671" x="6253163" y="2752725"/>
          <p14:tracePt t="129676" x="6253163" y="2770188"/>
          <p14:tracePt t="129689" x="6253163" y="2805113"/>
          <p14:tracePt t="129690" x="6253163" y="2838450"/>
          <p14:tracePt t="129705" x="6261100" y="2871788"/>
          <p14:tracePt t="129712" x="6270625" y="2897188"/>
          <p14:tracePt t="129723" x="6286500" y="2914650"/>
          <p14:tracePt t="129727" x="6296025" y="2914650"/>
          <p14:tracePt t="129740" x="6311900" y="2949575"/>
          <p14:tracePt t="129756" x="6364288" y="2965450"/>
          <p14:tracePt t="129761" x="6372225" y="2974975"/>
          <p14:tracePt t="129771" x="6397625" y="2990850"/>
          <p14:tracePt t="129776" x="6423025" y="2990850"/>
          <p14:tracePt t="129789" x="6465888" y="3000375"/>
          <p14:tracePt t="129790" x="6491288" y="3008313"/>
          <p14:tracePt t="129807" x="6592888" y="3025775"/>
          <p14:tracePt t="129812" x="6653213" y="3033713"/>
          <p14:tracePt t="129822" x="6737350" y="3051175"/>
          <p14:tracePt t="129826" x="6797675" y="3051175"/>
          <p14:tracePt t="129838" x="6864350" y="3059113"/>
          <p14:tracePt t="129840" x="6907213" y="3059113"/>
          <p14:tracePt t="129856" x="7043738" y="3059113"/>
          <p14:tracePt t="129862" x="7077075" y="3051175"/>
          <p14:tracePt t="129872" x="7119938" y="3041650"/>
          <p14:tracePt t="129876" x="7145338" y="3041650"/>
          <p14:tracePt t="129889" x="7162800" y="3025775"/>
          <p14:tracePt t="129891" x="7178675" y="3016250"/>
          <p14:tracePt t="129905" x="7221538" y="3008313"/>
          <p14:tracePt t="129923" x="7221538" y="3000375"/>
          <p14:tracePt t="129938" x="7229475" y="3000375"/>
          <p14:tracePt t="129955" x="7246938" y="2965450"/>
          <p14:tracePt t="129962" x="7272338" y="2940050"/>
          <p14:tracePt t="129972" x="7297738" y="2906713"/>
          <p14:tracePt t="129976" x="7307263" y="2881313"/>
          <p14:tracePt t="129989" x="7323138" y="2863850"/>
          <p14:tracePt t="129991" x="7323138" y="2846388"/>
          <p14:tracePt t="129999" x="7358063" y="2813050"/>
          <p14:tracePt t="130007" x="7366000" y="2787650"/>
          <p14:tracePt t="130012" x="7383463" y="2762250"/>
          <p14:tracePt t="130021" x="7391400" y="2744788"/>
          <p14:tracePt t="130026" x="7408863" y="2711450"/>
          <p14:tracePt t="130040" x="7416800" y="2693988"/>
          <p14:tracePt t="130059" x="7434263" y="2643188"/>
          <p14:tracePt t="130062" x="7434263" y="2625725"/>
          <p14:tracePt t="130072" x="7426325" y="2600325"/>
          <p14:tracePt t="130076" x="7416800" y="2566988"/>
          <p14:tracePt t="130091" x="7373938" y="2532063"/>
          <p14:tracePt t="130105" x="7297738" y="2473325"/>
          <p14:tracePt t="130112" x="7229475" y="2455863"/>
          <p14:tracePt t="130125" x="7188200" y="2438400"/>
          <p14:tracePt t="130126" x="7127875" y="2422525"/>
          <p14:tracePt t="130138" x="7043738" y="2422525"/>
          <p14:tracePt t="130140" x="6983413" y="2422525"/>
          <p14:tracePt t="130155" x="6813550" y="2422525"/>
          <p14:tracePt t="130162" x="6770688" y="2422525"/>
          <p14:tracePt t="130171" x="6694488" y="2422525"/>
          <p14:tracePt t="130176" x="6661150" y="2430463"/>
          <p14:tracePt t="130188" x="6600825" y="2447925"/>
          <p14:tracePt t="130190" x="6567488" y="2455863"/>
          <p14:tracePt t="130205" x="6508750" y="2463800"/>
          <p14:tracePt t="130212" x="6483350" y="2489200"/>
          <p14:tracePt t="130221" x="6448425" y="2498725"/>
          <p14:tracePt t="130226" x="6423025" y="2506663"/>
          <p14:tracePt t="130238" x="6405563" y="2516188"/>
          <p14:tracePt t="130240" x="6389688" y="2524125"/>
          <p14:tracePt t="130255" x="6354763" y="2541588"/>
          <p14:tracePt t="130262" x="6346825" y="2557463"/>
          <p14:tracePt t="130271" x="6338888" y="2574925"/>
          <p14:tracePt t="130276" x="6329363" y="2600325"/>
          <p14:tracePt t="130288" x="6311900" y="2617788"/>
          <p14:tracePt t="130290" x="6311900" y="2651125"/>
          <p14:tracePt t="130306" x="6321425" y="2693988"/>
          <p14:tracePt t="130312" x="6338888" y="2727325"/>
          <p14:tracePt t="130326" x="6380163" y="2778125"/>
          <p14:tracePt t="130338" x="6415088" y="2795588"/>
          <p14:tracePt t="130340" x="6440488" y="2830513"/>
          <p14:tracePt t="130355" x="6465888" y="2855913"/>
          <p14:tracePt t="130362" x="6499225" y="2871788"/>
          <p14:tracePt t="130371" x="6516688" y="2881313"/>
          <p14:tracePt t="130376" x="6534150" y="2889250"/>
          <p14:tracePt t="130388" x="6559550" y="2914650"/>
          <p14:tracePt t="130391" x="6592888" y="2922588"/>
          <p14:tracePt t="130405" x="6678613" y="2940050"/>
          <p14:tracePt t="130411" x="6729413" y="2949575"/>
          <p14:tracePt t="130421" x="6788150" y="2957513"/>
          <p14:tracePt t="130425" x="6831013" y="2965450"/>
          <p14:tracePt t="130438" x="6889750" y="2974975"/>
          <p14:tracePt t="130440" x="6932613" y="2974975"/>
          <p14:tracePt t="130456" x="7026275" y="2982913"/>
          <p14:tracePt t="130461" x="7069138" y="2982913"/>
          <p14:tracePt t="130471" x="7112000" y="2982913"/>
          <p14:tracePt t="130476" x="7162800" y="2982913"/>
          <p14:tracePt t="130488" x="7204075" y="2982913"/>
          <p14:tracePt t="130490" x="7246938" y="2982913"/>
          <p14:tracePt t="130506" x="7315200" y="2974975"/>
          <p14:tracePt t="130511" x="7332663" y="2974975"/>
          <p14:tracePt t="130521" x="7348538" y="2974975"/>
          <p14:tracePt t="130525" x="7358063" y="2974975"/>
          <p14:tracePt t="130549" x="7373938" y="2974975"/>
          <p14:tracePt t="130557" x="7373938" y="2965450"/>
          <p14:tracePt t="130590" x="7373938" y="2957513"/>
          <p14:tracePt t="130626" x="7366000" y="2949575"/>
          <p14:tracePt t="130635" x="7358063" y="2940050"/>
          <p14:tracePt t="130644" x="7358063" y="2932113"/>
          <p14:tracePt t="130654" x="7340600" y="2914650"/>
          <p14:tracePt t="130675" x="7340600" y="2906713"/>
          <p14:tracePt t="130704" x="7340600" y="2897188"/>
          <p14:tracePt t="130862" x="7340600" y="2889250"/>
          <p14:tracePt t="157782" x="7323138" y="2889250"/>
          <p14:tracePt t="157791" x="7297738" y="2889250"/>
          <p14:tracePt t="157799" x="7289800" y="2889250"/>
          <p14:tracePt t="157809" x="7256463" y="2889250"/>
          <p14:tracePt t="157811" x="7229475" y="2889250"/>
          <p14:tracePt t="157821" x="7213600" y="2889250"/>
          <p14:tracePt t="157826" x="7178675" y="2889250"/>
          <p14:tracePt t="157838" x="7145338" y="2897188"/>
          <p14:tracePt t="157840" x="7102475" y="2897188"/>
          <p14:tracePt t="157855" x="7034213" y="2906713"/>
          <p14:tracePt t="157861" x="7000875" y="2906713"/>
          <p14:tracePt t="157871" x="6958013" y="2914650"/>
          <p14:tracePt t="157875" x="6915150" y="2922588"/>
          <p14:tracePt t="157888" x="6881813" y="2940050"/>
          <p14:tracePt t="157891" x="6823075" y="2949575"/>
          <p14:tracePt t="157906" x="6711950" y="2974975"/>
          <p14:tracePt t="157911" x="6678613" y="3000375"/>
          <p14:tracePt t="157921" x="6626225" y="3008313"/>
          <p14:tracePt t="157927" x="6592888" y="3025775"/>
          <p14:tracePt t="157939" x="6550025" y="3033713"/>
          <p14:tracePt t="157941" x="6534150" y="3041650"/>
          <p14:tracePt t="157954" x="6499225" y="3059113"/>
          <p14:tracePt t="157961" x="6491288" y="3067050"/>
          <p14:tracePt t="157970" x="6465888" y="3076575"/>
          <p14:tracePt t="157975" x="6465888" y="3094038"/>
          <p14:tracePt t="157989" x="6456363" y="3094038"/>
          <p14:tracePt t="157990" x="6448425" y="3094038"/>
          <p14:tracePt t="158004" x="6440488" y="3119438"/>
          <p14:tracePt t="158011" x="6430963" y="3127375"/>
          <p14:tracePt t="158020" x="6423025" y="3135313"/>
          <p14:tracePt t="158025" x="6423025" y="3144838"/>
          <p14:tracePt t="158038" x="6415088" y="3152775"/>
          <p14:tracePt t="158039" x="6405563" y="3160713"/>
          <p14:tracePt t="158057" x="6397625" y="3186113"/>
          <p14:tracePt t="158061" x="6397625" y="3203575"/>
          <p14:tracePt t="158071" x="6389688" y="3203575"/>
          <p14:tracePt t="158075" x="6389688" y="3221038"/>
          <p14:tracePt t="158088" x="6380163" y="3238500"/>
          <p14:tracePt t="158089" x="6380163" y="3263900"/>
          <p14:tracePt t="158104" x="6372225" y="3305175"/>
          <p14:tracePt t="158110" x="6372225" y="3330575"/>
          <p14:tracePt t="158123" x="6364288" y="3365500"/>
          <p14:tracePt t="158125" x="6364288" y="3390900"/>
          <p14:tracePt t="158138" x="6364288" y="3408363"/>
          <p14:tracePt t="158140" x="6372225" y="3433763"/>
          <p14:tracePt t="158154" x="6389688" y="3484563"/>
          <p14:tracePt t="158160" x="6397625" y="3509963"/>
          <p14:tracePt t="158171" x="6405563" y="3517900"/>
          <p14:tracePt t="158175" x="6430963" y="3535363"/>
          <p14:tracePt t="158191" x="6483350" y="3568700"/>
          <p14:tracePt t="158198" x="6508750" y="3594100"/>
          <p14:tracePt t="158205" x="6534150" y="3603625"/>
          <p14:tracePt t="158211" x="6550025" y="3611563"/>
          <p14:tracePt t="158220" x="6584950" y="3619500"/>
          <p14:tracePt t="158225" x="6600825" y="3619500"/>
          <p14:tracePt t="158238" x="6618288" y="3619500"/>
          <p14:tracePt t="158239" x="6643688" y="3629025"/>
          <p14:tracePt t="158254" x="6745288" y="3629025"/>
          <p14:tracePt t="158260" x="6788150" y="3611563"/>
          <p14:tracePt t="158270" x="6831013" y="3603625"/>
          <p14:tracePt t="158274" x="6889750" y="3603625"/>
          <p14:tracePt t="158288" x="6924675" y="3594100"/>
          <p14:tracePt t="158289" x="6958013" y="3586163"/>
          <p14:tracePt t="158304" x="7026275" y="3560763"/>
          <p14:tracePt t="158310" x="7059613" y="3552825"/>
          <p14:tracePt t="158320" x="7085013" y="3552825"/>
          <p14:tracePt t="158325" x="7127875" y="3543300"/>
          <p14:tracePt t="158337" x="7153275" y="3527425"/>
          <p14:tracePt t="158339" x="7162800" y="3517900"/>
          <p14:tracePt t="158353" x="7204075" y="3492500"/>
          <p14:tracePt t="158360" x="7204075" y="3484563"/>
          <p14:tracePt t="158370" x="7221538" y="3475038"/>
          <p14:tracePt t="158374" x="7272338" y="3441700"/>
          <p14:tracePt t="158388" x="7297738" y="3408363"/>
          <p14:tracePt t="158389" x="7323138" y="3382963"/>
          <p14:tracePt t="158404" x="7366000" y="3322638"/>
          <p14:tracePt t="158410" x="7383463" y="3289300"/>
          <p14:tracePt t="158420" x="7400925" y="3263900"/>
          <p14:tracePt t="158424" x="7426325" y="3228975"/>
          <p14:tracePt t="158436" x="7434263" y="3195638"/>
          <p14:tracePt t="158439" x="7442200" y="3170238"/>
          <p14:tracePt t="158457" x="7442200" y="3119438"/>
          <p14:tracePt t="158460" x="7442200" y="3094038"/>
          <p14:tracePt t="158471" x="7442200" y="3059113"/>
          <p14:tracePt t="158474" x="7442200" y="3051175"/>
          <p14:tracePt t="158487" x="7434263" y="3016250"/>
          <p14:tracePt t="158489" x="7416800" y="2982913"/>
          <p14:tracePt t="158504" x="7391400" y="2949575"/>
          <p14:tracePt t="158510" x="7373938" y="2922588"/>
          <p14:tracePt t="158522" x="7340600" y="2897188"/>
          <p14:tracePt t="158524" x="7307263" y="2881313"/>
          <p14:tracePt t="158537" x="7256463" y="2863850"/>
          <p14:tracePt t="158539" x="7221538" y="2855913"/>
          <p14:tracePt t="158554" x="7137400" y="2838450"/>
          <p14:tracePt t="158560" x="7112000" y="2838450"/>
          <p14:tracePt t="158570" x="7077075" y="2830513"/>
          <p14:tracePt t="158574" x="7051675" y="2830513"/>
          <p14:tracePt t="158588" x="7026275" y="2830513"/>
          <p14:tracePt t="158589" x="7000875" y="2830513"/>
          <p14:tracePt t="158610" x="6932613" y="2838450"/>
          <p14:tracePt t="158619" x="6899275" y="2846388"/>
          <p14:tracePt t="158624" x="6873875" y="2855913"/>
          <p14:tracePt t="158637" x="6831013" y="2871788"/>
          <p14:tracePt t="158638" x="6797675" y="2914650"/>
          <p14:tracePt t="158653" x="6711950" y="2957513"/>
          <p14:tracePt t="158661" x="6661150" y="2982913"/>
          <p14:tracePt t="158671" x="6610350" y="3016250"/>
          <p14:tracePt t="158674" x="6584950" y="3041650"/>
          <p14:tracePt t="158688" x="6542088" y="3067050"/>
          <p14:tracePt t="158690" x="6508750" y="3101975"/>
          <p14:tracePt t="158697" x="6473825" y="3127375"/>
          <p14:tracePt t="158705" x="6440488" y="3144838"/>
          <p14:tracePt t="158710" x="6423025" y="3160713"/>
          <p14:tracePt t="158719" x="6405563" y="3195638"/>
          <p14:tracePt t="158724" x="6389688" y="3211513"/>
          <p14:tracePt t="158738" x="6354763" y="3246438"/>
          <p14:tracePt t="158753" x="6338888" y="3297238"/>
          <p14:tracePt t="158760" x="6329363" y="3314700"/>
          <p14:tracePt t="158770" x="6329363" y="3322638"/>
          <p14:tracePt t="158774" x="6329363" y="3340100"/>
          <p14:tracePt t="158787" x="6329363" y="3373438"/>
          <p14:tracePt t="158789" x="6338888" y="3382963"/>
          <p14:tracePt t="158804" x="6354763" y="3433763"/>
          <p14:tracePt t="158810" x="6397625" y="3459163"/>
          <p14:tracePt t="158820" x="6430963" y="3484563"/>
          <p14:tracePt t="158824" x="6508750" y="3527425"/>
          <p14:tracePt t="158837" x="6559550" y="3552825"/>
          <p14:tracePt t="158838" x="6643688" y="3568700"/>
          <p14:tracePt t="158845" x="6704013" y="3578225"/>
          <p14:tracePt t="158855" x="6762750" y="3594100"/>
          <p14:tracePt t="158860" x="6823075" y="3594100"/>
          <p14:tracePt t="158870" x="6864350" y="3594100"/>
          <p14:tracePt t="158874" x="6942138" y="3594100"/>
          <p14:tracePt t="158887" x="7000875" y="3586163"/>
          <p14:tracePt t="158888" x="7059613" y="3578225"/>
          <p14:tracePt t="158905" x="7153275" y="3552825"/>
          <p14:tracePt t="158921" x="7264400" y="3509963"/>
          <p14:tracePt t="158924" x="7307263" y="3492500"/>
          <p14:tracePt t="158937" x="7340600" y="3475038"/>
          <p14:tracePt t="158938" x="7373938" y="3467100"/>
          <p14:tracePt t="158953" x="7400925" y="3433763"/>
          <p14:tracePt t="158960" x="7416800" y="3424238"/>
          <p14:tracePt t="158970" x="7416800" y="3408363"/>
          <p14:tracePt t="158974" x="7426325" y="3382963"/>
          <p14:tracePt t="158987" x="7442200" y="3348038"/>
          <p14:tracePt t="158989" x="7442200" y="3340100"/>
          <p14:tracePt t="159004" x="7442200" y="3305175"/>
          <p14:tracePt t="159009" x="7442200" y="3297238"/>
          <p14:tracePt t="159020" x="7442200" y="3263900"/>
          <p14:tracePt t="159024" x="7442200" y="3246438"/>
          <p14:tracePt t="159036" x="7434263" y="3238500"/>
          <p14:tracePt t="159038" x="7416800" y="3221038"/>
          <p14:tracePt t="159053" x="7383463" y="3170238"/>
          <p14:tracePt t="159060" x="7340600" y="3152775"/>
          <p14:tracePt t="159070" x="7307263" y="3135313"/>
          <p14:tracePt t="159074" x="7246938" y="3127375"/>
          <p14:tracePt t="159087" x="7196138" y="3101975"/>
          <p14:tracePt t="159088" x="7137400" y="3101975"/>
          <p14:tracePt t="159104" x="7077075" y="3101975"/>
          <p14:tracePt t="159109" x="7051675" y="3101975"/>
          <p14:tracePt t="159120" x="7026275" y="3101975"/>
          <p14:tracePt t="159124" x="6992938" y="3109913"/>
          <p14:tracePt t="159138" x="6967538" y="3119438"/>
          <p14:tracePt t="159146" x="6950075" y="3119438"/>
          <p14:tracePt t="159154" x="6932613" y="3127375"/>
          <p14:tracePt t="159159" x="6924675" y="3127375"/>
          <p14:tracePt t="159169" x="6915150" y="3135313"/>
          <p14:tracePt t="159189" x="6907213" y="3144838"/>
          <p14:tracePt t="159203" x="6899275" y="3144838"/>
          <p14:tracePt t="159260" x="6899275" y="3152775"/>
          <p14:tracePt t="159281" x="6889750" y="3170238"/>
          <p14:tracePt t="159288" x="6889750" y="3178175"/>
          <p14:tracePt t="159296" x="6864350" y="3195638"/>
          <p14:tracePt t="159305" x="6856413" y="3211513"/>
          <p14:tracePt t="159309" x="6838950" y="3221038"/>
          <p14:tracePt t="159320" x="6823075" y="3238500"/>
          <p14:tracePt t="159323" x="6823075" y="3246438"/>
          <p14:tracePt t="159340" x="6788150" y="3289300"/>
          <p14:tracePt t="159353" x="6780213" y="3297238"/>
          <p14:tracePt t="159359" x="6780213" y="3305175"/>
          <p14:tracePt t="159371" x="6780213" y="3314700"/>
          <p14:tracePt t="159388" x="6780213" y="3322638"/>
          <p14:tracePt t="159409" x="6797675" y="3340100"/>
          <p14:tracePt t="159424" x="6805613" y="3340100"/>
          <p14:tracePt t="159436" x="6813550" y="3340100"/>
          <p14:tracePt t="159460" x="6823075" y="3340100"/>
          <p14:tracePt t="159488" x="6831013" y="3340100"/>
          <p14:tracePt t="169036" x="6899275" y="3340100"/>
          <p14:tracePt t="169048" x="7043738" y="3322638"/>
          <p14:tracePt t="169056" x="7153275" y="3305175"/>
          <p14:tracePt t="169065" x="7383463" y="3271838"/>
          <p14:tracePt t="169071" x="7467600" y="3238500"/>
          <p14:tracePt t="169080" x="7586663" y="3228975"/>
          <p14:tracePt t="169086" x="7688263" y="3221038"/>
          <p14:tracePt t="169097" x="7791450" y="3195638"/>
          <p14:tracePt t="169100" x="7885113" y="3186113"/>
          <p14:tracePt t="169117" x="8088313" y="3170238"/>
          <p14:tracePt t="169121" x="8189913" y="3160713"/>
          <p14:tracePt t="169132" x="8258175" y="3160713"/>
          <p14:tracePt t="169135" x="8377238" y="3152775"/>
          <p14:tracePt t="169149" x="8488363" y="3152775"/>
          <p14:tracePt t="169151" x="8580438" y="3152775"/>
          <p14:tracePt t="169165" x="8767763" y="3152775"/>
          <p14:tracePt t="169173" x="8869363" y="3152775"/>
          <p14:tracePt t="169184" x="8955088" y="3160713"/>
          <p14:tracePt t="169187" x="9031288" y="3160713"/>
          <p14:tracePt t="169198" x="9099550" y="3178175"/>
          <p14:tracePt t="169199" x="9175750" y="3178175"/>
          <p14:tracePt t="169215" x="9286875" y="3186113"/>
          <p14:tracePt t="169221" x="9337675" y="3186113"/>
          <p14:tracePt t="169230" x="9380538" y="3195638"/>
          <p14:tracePt t="169236" x="9413875" y="3195638"/>
          <p14:tracePt t="169248" x="9439275" y="3195638"/>
          <p14:tracePt t="169251" x="9456738" y="3203575"/>
          <p14:tracePt t="169265" x="9482138" y="3203575"/>
          <p14:tracePt t="169271" x="9507538" y="3211513"/>
          <p14:tracePt t="169293" x="9515475" y="3211513"/>
          <p14:tracePt t="169321" x="9523413" y="3211513"/>
          <p14:tracePt t="169378" x="9523413" y="3228975"/>
          <p14:tracePt t="169408" x="9523413" y="3238500"/>
          <p14:tracePt t="169464" x="9523413" y="3246438"/>
          <p14:tracePt t="169478" x="9523413" y="3254375"/>
          <p14:tracePt t="169508" x="9523413" y="3263900"/>
          <p14:tracePt t="169521" x="9515475" y="3271838"/>
          <p14:tracePt t="169530" x="9507538" y="3279775"/>
          <p14:tracePt t="169539" x="9498013" y="3279775"/>
          <p14:tracePt t="169550" x="9472613" y="3297238"/>
          <p14:tracePt t="169557" x="9456738" y="3305175"/>
          <p14:tracePt t="169565" x="9447213" y="3305175"/>
          <p14:tracePt t="169571" x="9431338" y="3305175"/>
          <p14:tracePt t="169581" x="9405938" y="3305175"/>
          <p14:tracePt t="169585" x="9371013" y="3305175"/>
          <p14:tracePt t="169598" x="9328150" y="3305175"/>
          <p14:tracePt t="169599" x="9302750" y="3305175"/>
          <p14:tracePt t="169614" x="9226550" y="3289300"/>
          <p14:tracePt t="169621" x="9175750" y="3279775"/>
          <p14:tracePt t="169630" x="9150350" y="3271838"/>
          <p14:tracePt t="169635" x="9132888" y="3263900"/>
          <p14:tracePt t="169647" x="9107488" y="3246438"/>
          <p14:tracePt t="169649" x="9091613" y="3238500"/>
          <p14:tracePt t="169664" x="9064625" y="3221038"/>
          <p14:tracePt t="169671" x="9056688" y="3221038"/>
          <p14:tracePt t="169680" x="9031288" y="3203575"/>
          <p14:tracePt t="169685" x="9031288" y="3195638"/>
          <p14:tracePt t="169698" x="9023350" y="3195638"/>
          <p14:tracePt t="169702" x="9013825" y="3186113"/>
          <p14:tracePt t="169714" x="9005888" y="3178175"/>
          <p14:tracePt t="169720" x="8997950" y="3170238"/>
          <p14:tracePt t="169730" x="8988425" y="3170238"/>
          <p14:tracePt t="169735" x="8980488" y="3170238"/>
          <p14:tracePt t="169748" x="8963025" y="3160713"/>
          <p14:tracePt t="169765" x="8955088" y="3160713"/>
          <p14:tracePt t="169785" x="8947150" y="3160713"/>
          <p14:tracePt t="169829" x="8947150" y="3152775"/>
          <p14:tracePt t="170577" x="8972550" y="3144838"/>
          <p14:tracePt t="170587" x="9005888" y="3144838"/>
          <p14:tracePt t="170596" x="9048750" y="3144838"/>
          <p14:tracePt t="170599" x="9082088" y="3144838"/>
          <p14:tracePt t="170614" x="9167813" y="3135313"/>
          <p14:tracePt t="170620" x="9209088" y="3135313"/>
          <p14:tracePt t="170630" x="9244013" y="3135313"/>
          <p14:tracePt t="170635" x="9294813" y="3135313"/>
          <p14:tracePt t="170649" x="9413875" y="3127375"/>
          <p14:tracePt t="170664" x="9532938" y="3127375"/>
          <p14:tracePt t="170670" x="9583738" y="3127375"/>
          <p14:tracePt t="170680" x="9634538" y="3119438"/>
          <p14:tracePt t="170684" x="9694863" y="3119438"/>
          <p14:tracePt t="170696" x="9745663" y="3119438"/>
          <p14:tracePt t="170698" x="9804400" y="3109913"/>
          <p14:tracePt t="170717" x="9906000" y="3109913"/>
          <p14:tracePt t="170720" x="9966325" y="3109913"/>
          <p14:tracePt t="170730" x="9999663" y="3101975"/>
          <p14:tracePt t="170734" x="10034588" y="3101975"/>
          <p14:tracePt t="170746" x="10067925" y="3101975"/>
          <p14:tracePt t="170748" x="10075863" y="3094038"/>
          <p14:tracePt t="170764" x="10101263" y="3094038"/>
          <p14:tracePt t="170784" x="10126663" y="3094038"/>
          <p14:tracePt t="171069" x="10144125" y="3094038"/>
          <p14:tracePt t="171078" x="10169525" y="3094038"/>
          <p14:tracePt t="171087" x="10179050" y="3101975"/>
          <p14:tracePt t="171099" x="10204450" y="3109913"/>
          <p14:tracePt t="171115" x="10237788" y="3109913"/>
          <p14:tracePt t="171119" x="10255250" y="3109913"/>
          <p14:tracePt t="171134" x="10280650" y="3119438"/>
          <p14:tracePt t="171148" x="10298113" y="3119438"/>
          <p14:tracePt t="171164" x="10306050" y="3127375"/>
          <p14:tracePt t="171170" x="10313988" y="3127375"/>
          <p14:tracePt t="171877" x="10356850" y="3127375"/>
          <p14:tracePt t="171884" x="10415588" y="3109913"/>
          <p14:tracePt t="171896" x="10458450" y="3101975"/>
          <p14:tracePt t="171904" x="10493375" y="3094038"/>
          <p14:tracePt t="171906" x="10526713" y="3094038"/>
          <p14:tracePt t="171916" x="10544175" y="3084513"/>
          <p14:tracePt t="171919" x="10577513" y="3084513"/>
          <p14:tracePt t="171929" x="10602913" y="3084513"/>
          <p14:tracePt t="171933" x="10620375" y="3076575"/>
          <p14:tracePt t="171947" x="10663238" y="3076575"/>
          <p14:tracePt t="171964" x="10679113" y="3076575"/>
          <p14:tracePt t="171969" x="10696575" y="3076575"/>
          <p14:tracePt t="171979" x="10714038" y="3076575"/>
          <p14:tracePt t="171983" x="10721975" y="3076575"/>
          <p14:tracePt t="171998" x="10739438" y="3076575"/>
          <p14:tracePt t="172019" x="10747375" y="3076575"/>
          <p14:tracePt t="172047" x="10756900" y="3076575"/>
          <p14:tracePt t="172068" x="10764838" y="3076575"/>
          <p14:tracePt t="172078" x="10790238" y="3076575"/>
          <p14:tracePt t="172086" x="10815638" y="3084513"/>
          <p14:tracePt t="172096" x="10833100" y="3084513"/>
          <p14:tracePt t="172098" x="10874375" y="3084513"/>
          <p14:tracePt t="172112" x="10942638" y="3084513"/>
          <p14:tracePt t="172120" x="10985500" y="3084513"/>
          <p14:tracePt t="172129" x="11036300" y="3076575"/>
          <p14:tracePt t="172133" x="11061700" y="3076575"/>
          <p14:tracePt t="172146" x="11096625" y="3067050"/>
          <p14:tracePt t="172148" x="11155363" y="3067050"/>
          <p14:tracePt t="172163" x="11231563" y="3059113"/>
          <p14:tracePt t="172169" x="11266488" y="3059113"/>
          <p14:tracePt t="172180" x="11299825" y="3041650"/>
          <p14:tracePt t="172183" x="11317288" y="3041650"/>
          <p14:tracePt t="172195" x="11342688" y="3041650"/>
          <p14:tracePt t="172197" x="11368088" y="3041650"/>
          <p14:tracePt t="172213" x="11393488" y="3033713"/>
          <p14:tracePt t="172218" x="11410950" y="3033713"/>
          <p14:tracePt t="172229" x="11418888" y="3033713"/>
          <p14:tracePt t="172233" x="11426825" y="3033713"/>
          <p14:tracePt t="172248" x="11452225" y="3033713"/>
          <p14:tracePt t="172262" x="11477625" y="3033713"/>
          <p14:tracePt t="172268" x="11487150" y="3033713"/>
          <p14:tracePt t="172279" x="11503025" y="3033713"/>
          <p14:tracePt t="172282" x="11520488" y="3025775"/>
          <p14:tracePt t="172298" x="11537950" y="3025775"/>
          <p14:tracePt t="172312" x="11545888" y="3025775"/>
          <p14:tracePt t="172332" x="11555413" y="3025775"/>
          <p14:tracePt t="172439" x="11545888" y="3025775"/>
          <p14:tracePt t="172461" x="11545888" y="3033713"/>
          <p14:tracePt t="172469" x="11537950" y="3033713"/>
          <p14:tracePt t="172480" x="11530013" y="3041650"/>
          <p14:tracePt t="172482" x="11520488" y="3051175"/>
          <p14:tracePt t="172495" x="11520488" y="3059113"/>
          <p14:tracePt t="172497" x="11495088" y="3076575"/>
          <p14:tracePt t="172514" x="11452225" y="3109913"/>
          <p14:tracePt t="172518" x="11410950" y="3135313"/>
          <p14:tracePt t="172529" x="11376025" y="3152775"/>
          <p14:tracePt t="172533" x="11350625" y="3178175"/>
          <p14:tracePt t="172545" x="11307763" y="3211513"/>
          <p14:tracePt t="172547" x="11282363" y="3228975"/>
          <p14:tracePt t="172562" x="11231563" y="3254375"/>
          <p14:tracePt t="172568" x="11215688" y="3279775"/>
          <p14:tracePt t="172581" x="11188700" y="3297238"/>
          <p14:tracePt t="172584" x="11155363" y="3322638"/>
          <p14:tracePt t="172597" x="11096625" y="3355975"/>
          <p14:tracePt t="172612" x="11028363" y="3416300"/>
          <p14:tracePt t="172618" x="11002963" y="3424238"/>
          <p14:tracePt t="172629" x="10960100" y="3449638"/>
          <p14:tracePt t="172632" x="10926763" y="3467100"/>
          <p14:tracePt t="172645" x="10901363" y="3484563"/>
          <p14:tracePt t="172647" x="10874375" y="3484563"/>
          <p14:tracePt t="172655" x="10858500" y="3492500"/>
          <p14:tracePt t="172668" x="10841038" y="3502025"/>
          <p14:tracePt t="172680" x="10823575" y="3502025"/>
          <p14:tracePt t="172697" x="10815638" y="3502025"/>
          <p14:tracePt t="172718" x="10807700" y="3502025"/>
          <p14:tracePt t="172768" x="10798175" y="3502025"/>
          <p14:tracePt t="172776" x="10790238" y="3492500"/>
          <p14:tracePt t="172785" x="10764838" y="3484563"/>
          <p14:tracePt t="172797" x="10747375" y="3484563"/>
          <p14:tracePt t="172812" x="10729913" y="3475038"/>
          <p14:tracePt t="172817" x="10721975" y="3475038"/>
          <p14:tracePt t="172827" x="10714038" y="3475038"/>
          <p14:tracePt t="172844" x="10696575" y="3475038"/>
          <p14:tracePt t="172863" x="10671175" y="3475038"/>
          <p14:tracePt t="172882" x="10653713" y="3475038"/>
          <p14:tracePt t="172882" x="10645775" y="3475038"/>
          <p14:tracePt t="172897" x="10620375" y="3475038"/>
          <p14:tracePt t="172912" x="10602913" y="3475038"/>
          <p14:tracePt t="172918" x="10594975" y="3475038"/>
          <p14:tracePt t="172932" x="10585450" y="3475038"/>
          <p14:tracePt t="172947" x="10560050" y="3475038"/>
          <p14:tracePt t="172963" x="10552113" y="3475038"/>
          <p14:tracePt t="172982" x="10544175" y="3475038"/>
          <p14:tracePt t="179020" x="10458450" y="3475038"/>
          <p14:tracePt t="179029" x="10313988" y="3467100"/>
          <p14:tracePt t="179037" x="10161588" y="3459163"/>
          <p14:tracePt t="179045" x="10009188" y="3459163"/>
          <p14:tracePt t="179048" x="9847263" y="3459163"/>
          <p14:tracePt t="179058" x="9694863" y="3459163"/>
          <p14:tracePt t="179063" x="9523413" y="3459163"/>
          <p14:tracePt t="179075" x="9320213" y="3459163"/>
          <p14:tracePt t="179077" x="9175750" y="3467100"/>
          <p14:tracePt t="179092" x="8828088" y="3467100"/>
          <p14:tracePt t="179099" x="8674100" y="3484563"/>
          <p14:tracePt t="179108" x="8521700" y="3484563"/>
          <p14:tracePt t="179113" x="8369300" y="3484563"/>
          <p14:tracePt t="179125" x="8240713" y="3484563"/>
          <p14:tracePt t="179128" x="8113713" y="3484563"/>
          <p14:tracePt t="179143" x="7900988" y="3492500"/>
          <p14:tracePt t="179148" x="7832725" y="3492500"/>
          <p14:tracePt t="179159" x="7756525" y="3492500"/>
          <p14:tracePt t="179162" x="7688263" y="3492500"/>
          <p14:tracePt t="179176" x="7654925" y="3492500"/>
          <p14:tracePt t="179178" x="7612063" y="3502025"/>
          <p14:tracePt t="179192" x="7561263" y="3502025"/>
          <p14:tracePt t="179198" x="7527925" y="3502025"/>
          <p14:tracePt t="179207" x="7502525" y="3502025"/>
          <p14:tracePt t="179213" x="7485063" y="3502025"/>
          <p14:tracePt t="179225" x="7442200" y="3502025"/>
          <p14:tracePt t="179226" x="7426325" y="3502025"/>
          <p14:tracePt t="179243" x="7366000" y="3502025"/>
          <p14:tracePt t="179248" x="7348538" y="3502025"/>
          <p14:tracePt t="179258" x="7307263" y="3502025"/>
          <p14:tracePt t="179262" x="7289800" y="3502025"/>
          <p14:tracePt t="179275" x="7264400" y="3509963"/>
          <p14:tracePt t="179277" x="7246938" y="3509963"/>
          <p14:tracePt t="179293" x="7188200" y="3517900"/>
          <p14:tracePt t="179299" x="7162800" y="3527425"/>
          <p14:tracePt t="179308" x="7137400" y="3527425"/>
          <p14:tracePt t="179313" x="7102475" y="3535363"/>
          <p14:tracePt t="179325" x="7069138" y="3535363"/>
          <p14:tracePt t="179327" x="7043738" y="3543300"/>
          <p14:tracePt t="179335" x="7008813" y="3560763"/>
          <p14:tracePt t="179343" x="6975475" y="3560763"/>
          <p14:tracePt t="179349" x="6958013" y="3568700"/>
          <p14:tracePt t="179360" x="6932613" y="3568700"/>
          <p14:tracePt t="179362" x="6899275" y="3578225"/>
          <p14:tracePt t="179375" x="6889750" y="3578225"/>
          <p14:tracePt t="179378" x="6864350" y="3578225"/>
          <p14:tracePt t="179391" x="6813550" y="3578225"/>
          <p14:tracePt t="179398" x="6788150" y="3578225"/>
          <p14:tracePt t="179408" x="6745288" y="3586163"/>
          <p14:tracePt t="179413" x="6711950" y="3586163"/>
          <p14:tracePt t="179424" x="6678613" y="3586163"/>
          <p14:tracePt t="179426" x="6643688" y="3594100"/>
          <p14:tracePt t="179441" x="6584950" y="3594100"/>
          <p14:tracePt t="179448" x="6559550" y="3603625"/>
          <p14:tracePt t="179457" x="6534150" y="3603625"/>
          <p14:tracePt t="179462" x="6499225" y="3611563"/>
          <p14:tracePt t="179474" x="6491288" y="3611563"/>
          <p14:tracePt t="179476" x="6465888" y="3619500"/>
          <p14:tracePt t="179492" x="6423025" y="3636963"/>
          <p14:tracePt t="179498" x="6397625" y="3646488"/>
          <p14:tracePt t="179508" x="6372225" y="3654425"/>
          <p14:tracePt t="179512" x="6338888" y="3662363"/>
          <p14:tracePt t="179525" x="6329363" y="3679825"/>
          <p14:tracePt t="179526" x="6303963" y="3687763"/>
          <p14:tracePt t="179541" x="6253163" y="3722688"/>
          <p14:tracePt t="179548" x="6235700" y="3722688"/>
          <p14:tracePt t="179558" x="6227763" y="3730625"/>
          <p14:tracePt t="179562" x="6219825" y="3738563"/>
          <p14:tracePt t="179575" x="6194425" y="3756025"/>
          <p14:tracePt t="179577" x="6194425" y="3763963"/>
          <p14:tracePt t="179591" x="6167438" y="3798888"/>
          <p14:tracePt t="179598" x="6151563" y="3816350"/>
          <p14:tracePt t="179607" x="6142038" y="3832225"/>
          <p14:tracePt t="179612" x="6134100" y="3849688"/>
          <p14:tracePt t="179626" x="6126163" y="3875088"/>
          <p14:tracePt t="179627" x="6116638" y="3892550"/>
          <p14:tracePt t="179641" x="6100763" y="3917950"/>
          <p14:tracePt t="179648" x="6091238" y="3935413"/>
          <p14:tracePt t="179658" x="6083300" y="3968750"/>
          <p14:tracePt t="179661" x="6083300" y="3976688"/>
          <p14:tracePt t="179673" x="6083300" y="4002088"/>
          <p14:tracePt t="179677" x="6083300" y="4037013"/>
          <p14:tracePt t="179694" x="6083300" y="4079875"/>
          <p14:tracePt t="179698" x="6083300" y="4113213"/>
          <p14:tracePt t="179708" x="6083300" y="4130675"/>
          <p14:tracePt t="179712" x="6091238" y="4156075"/>
          <p14:tracePt t="179724" x="6100763" y="4189413"/>
          <p14:tracePt t="179726" x="6108700" y="4214813"/>
          <p14:tracePt t="179741" x="6142038" y="4249738"/>
          <p14:tracePt t="179749" x="6151563" y="4275138"/>
          <p14:tracePt t="179760" x="6167438" y="4283075"/>
          <p14:tracePt t="179762" x="6194425" y="4300538"/>
          <p14:tracePt t="179775" x="6219825" y="4316413"/>
          <p14:tracePt t="179776" x="6235700" y="4325938"/>
          <p14:tracePt t="179791" x="6303963" y="4351338"/>
          <p14:tracePt t="179798" x="6338888" y="4359275"/>
          <p14:tracePt t="179807" x="6397625" y="4359275"/>
          <p14:tracePt t="179812" x="6440488" y="4359275"/>
          <p14:tracePt t="179824" x="6499225" y="4359275"/>
          <p14:tracePt t="179826" x="6534150" y="4359275"/>
          <p14:tracePt t="179841" x="6618288" y="4359275"/>
          <p14:tracePt t="179848" x="6669088" y="4351338"/>
          <p14:tracePt t="179859" x="6704013" y="4351338"/>
          <p14:tracePt t="179862" x="6745288" y="4333875"/>
          <p14:tracePt t="179876" x="6780213" y="4333875"/>
          <p14:tracePt t="179878" x="6838950" y="4325938"/>
          <p14:tracePt t="179892" x="6889750" y="4308475"/>
          <p14:tracePt t="179898" x="6932613" y="4308475"/>
          <p14:tracePt t="179909" x="6958013" y="4308475"/>
          <p14:tracePt t="179911" x="6992938" y="4300538"/>
          <p14:tracePt t="179925" x="7018338" y="4291013"/>
          <p14:tracePt t="179926" x="7034213" y="4283075"/>
          <p14:tracePt t="179940" x="7085013" y="4257675"/>
          <p14:tracePt t="179947" x="7102475" y="4240213"/>
          <p14:tracePt t="179960" x="7119938" y="4232275"/>
          <p14:tracePt t="179962" x="7127875" y="4224338"/>
          <p14:tracePt t="179975" x="7153275" y="4214813"/>
          <p14:tracePt t="179991" x="7162800" y="4206875"/>
          <p14:tracePt t="180008" x="7162800" y="4197350"/>
          <p14:tracePt t="180012" x="7170738" y="4197350"/>
          <p14:tracePt t="180028" x="7170738" y="4189413"/>
          <p14:tracePt t="180041" x="7170738" y="4181475"/>
          <p14:tracePt t="180049" x="7170738" y="4171950"/>
          <p14:tracePt t="180058" x="7170738" y="4164013"/>
          <p14:tracePt t="180062" x="7170738" y="4146550"/>
          <p14:tracePt t="180073" x="7170738" y="4138613"/>
          <p14:tracePt t="180075" x="7170738" y="4105275"/>
          <p14:tracePt t="180097" x="7170738" y="4062413"/>
          <p14:tracePt t="180098" x="7170738" y="4027488"/>
          <p14:tracePt t="180107" x="7170738" y="4002088"/>
          <p14:tracePt t="180111" x="7170738" y="3986213"/>
          <p14:tracePt t="180126" x="7170738" y="3960813"/>
          <p14:tracePt t="180141" x="7170738" y="3951288"/>
          <p14:tracePt t="180158" x="7170738" y="3943350"/>
          <p14:tracePt t="180179" x="7170738" y="3935413"/>
          <p14:tracePt t="180191" x="7162800" y="3917950"/>
          <p14:tracePt t="180209" x="7162800" y="3892550"/>
          <p14:tracePt t="180212" x="7162800" y="3883025"/>
          <p14:tracePt t="180226" x="7162800" y="3857625"/>
          <p14:tracePt t="180241" x="7153275" y="3832225"/>
          <p14:tracePt t="180247" x="7153275" y="3816350"/>
          <p14:tracePt t="180257" x="7137400" y="3806825"/>
          <p14:tracePt t="180262" x="7137400" y="3798888"/>
          <p14:tracePt t="180275" x="7137400" y="3790950"/>
          <p14:tracePt t="180292" x="7119938" y="3763963"/>
          <p14:tracePt t="180297" x="7112000" y="3756025"/>
          <p14:tracePt t="180307" x="7085013" y="3738563"/>
          <p14:tracePt t="180311" x="7059613" y="3730625"/>
          <p14:tracePt t="180324" x="7034213" y="3713163"/>
          <p14:tracePt t="180326" x="7000875" y="3705225"/>
          <p14:tracePt t="180341" x="6932613" y="3671888"/>
          <p14:tracePt t="180347" x="6899275" y="3662363"/>
          <p14:tracePt t="180360" x="6864350" y="3654425"/>
          <p14:tracePt t="180362" x="6838950" y="3646488"/>
          <p14:tracePt t="180376" x="6797675" y="3629025"/>
          <p14:tracePt t="180390" x="6754813" y="3619500"/>
          <p14:tracePt t="180397" x="6729413" y="3619500"/>
          <p14:tracePt t="180407" x="6711950" y="3619500"/>
          <p14:tracePt t="180411" x="6686550" y="3619500"/>
          <p14:tracePt t="180426" x="6635750" y="3619500"/>
          <p14:tracePt t="180441" x="6524625" y="3654425"/>
          <p14:tracePt t="180447" x="6465888" y="3662363"/>
          <p14:tracePt t="180457" x="6415088" y="3705225"/>
          <p14:tracePt t="180461" x="6354763" y="3722688"/>
          <p14:tracePt t="180475" x="6296025" y="3756025"/>
          <p14:tracePt t="180476" x="6245225" y="3798888"/>
          <p14:tracePt t="180494" x="6167438" y="3841750"/>
          <p14:tracePt t="180497" x="6151563" y="3867150"/>
          <p14:tracePt t="180508" x="6134100" y="3900488"/>
          <p14:tracePt t="180511" x="6108700" y="3925888"/>
          <p14:tracePt t="180526" x="6065838" y="3976688"/>
          <p14:tracePt t="180541" x="6049963" y="4011613"/>
          <p14:tracePt t="180548" x="6040438" y="4027488"/>
          <p14:tracePt t="180558" x="6032500" y="4037013"/>
          <p14:tracePt t="180561" x="6032500" y="4062413"/>
          <p14:tracePt t="180576" x="6032500" y="4079875"/>
          <p14:tracePt t="180590" x="6032500" y="4113213"/>
          <p14:tracePt t="180597" x="6032500" y="4138613"/>
          <p14:tracePt t="180607" x="6040438" y="4156075"/>
          <p14:tracePt t="180611" x="6049963" y="4171950"/>
          <p14:tracePt t="180626" x="6065838" y="4206875"/>
          <p14:tracePt t="180642" x="6100763" y="4240213"/>
          <p14:tracePt t="180647" x="6116638" y="4257675"/>
          <p14:tracePt t="180657" x="6151563" y="4291013"/>
          <p14:tracePt t="180661" x="6202363" y="4308475"/>
          <p14:tracePt t="180673" x="6235700" y="4325938"/>
          <p14:tracePt t="180675" x="6296025" y="4333875"/>
          <p14:tracePt t="180692" x="6389688" y="4359275"/>
          <p14:tracePt t="180697" x="6423025" y="4376738"/>
          <p14:tracePt t="180708" x="6465888" y="4376738"/>
          <p14:tracePt t="180711" x="6499225" y="4376738"/>
          <p14:tracePt t="180723" x="6550025" y="4376738"/>
          <p14:tracePt t="180725" x="6584950" y="4368800"/>
          <p14:tracePt t="180740" x="6694488" y="4333875"/>
          <p14:tracePt t="180747" x="6770688" y="4316413"/>
          <p14:tracePt t="180759" x="6856413" y="4291013"/>
          <p14:tracePt t="180761" x="6950075" y="4249738"/>
          <p14:tracePt t="180776" x="7127875" y="4189413"/>
          <p14:tracePt t="180790" x="7307263" y="4113213"/>
          <p14:tracePt t="180797" x="7366000" y="4095750"/>
          <p14:tracePt t="180807" x="7442200" y="4062413"/>
          <p14:tracePt t="180811" x="7493000" y="4027488"/>
          <p14:tracePt t="180825" x="7612063" y="3986213"/>
          <p14:tracePt t="180841" x="7662863" y="3968750"/>
          <p14:tracePt t="180846" x="7680325" y="3943350"/>
          <p14:tracePt t="180858" x="7697788" y="3943350"/>
          <p14:tracePt t="180860" x="7705725" y="3935413"/>
          <p14:tracePt t="180875" x="7715250" y="3925888"/>
          <p14:tracePt t="180900" x="7715250" y="3917950"/>
          <p14:tracePt t="180909" x="7715250" y="3908425"/>
          <p14:tracePt t="180911" x="7715250" y="3892550"/>
          <p14:tracePt t="180925" x="7715250" y="3841750"/>
          <p14:tracePt t="180940" x="7697788" y="3798888"/>
          <p14:tracePt t="180947" x="7672388" y="3773488"/>
          <p14:tracePt t="180957" x="7654925" y="3748088"/>
          <p14:tracePt t="180961" x="7646988" y="3730625"/>
          <p14:tracePt t="180976" x="7612063" y="3671888"/>
          <p14:tracePt t="180991" x="7586663" y="3629025"/>
          <p14:tracePt t="180997" x="7570788" y="3603625"/>
          <p14:tracePt t="181006" x="7545388" y="3586163"/>
          <p14:tracePt t="181011" x="7510463" y="3560763"/>
          <p14:tracePt t="181023" x="7485063" y="3535363"/>
          <p14:tracePt t="181025" x="7459663" y="3535363"/>
          <p14:tracePt t="181041" x="7400925" y="3509963"/>
          <p14:tracePt t="181047" x="7383463" y="3502025"/>
          <p14:tracePt t="181059" x="7340600" y="3502025"/>
          <p14:tracePt t="181061" x="7315200" y="3492500"/>
          <p14:tracePt t="181074" x="7264400" y="3492500"/>
          <p14:tracePt t="181076" x="7213600" y="3492500"/>
          <p14:tracePt t="181092" x="7137400" y="3492500"/>
          <p14:tracePt t="181097" x="7085013" y="3502025"/>
          <p14:tracePt t="181107" x="7051675" y="3502025"/>
          <p14:tracePt t="181111" x="7008813" y="3509963"/>
          <p14:tracePt t="181124" x="6975475" y="3517900"/>
          <p14:tracePt t="181125" x="6942138" y="3527425"/>
          <p14:tracePt t="181141" x="6856413" y="3560763"/>
          <p14:tracePt t="181147" x="6813550" y="3586163"/>
          <p14:tracePt t="181159" x="6780213" y="3603625"/>
          <p14:tracePt t="181161" x="6729413" y="3619500"/>
          <p14:tracePt t="181174" x="6694488" y="3636963"/>
          <p14:tracePt t="181175" x="6661150" y="3662363"/>
          <p14:tracePt t="181191" x="6584950" y="3697288"/>
          <p14:tracePt t="181196" x="6550025" y="3713163"/>
          <p14:tracePt t="181207" x="6534150" y="3722688"/>
          <p14:tracePt t="181211" x="6524625" y="3748088"/>
          <p14:tracePt t="181226" x="6491288" y="3773488"/>
          <p14:tracePt t="181234" x="6465888" y="3790950"/>
          <p14:tracePt t="181243" x="6448425" y="3798888"/>
          <p14:tracePt t="181247" x="6448425" y="3824288"/>
          <p14:tracePt t="181258" x="6430963" y="3841750"/>
          <p14:tracePt t="181261" x="6423025" y="3857625"/>
          <p14:tracePt t="181275" x="6397625" y="3883025"/>
          <p14:tracePt t="181291" x="6389688" y="3908425"/>
          <p14:tracePt t="181297" x="6389688" y="3925888"/>
          <p14:tracePt t="181308" x="6389688" y="3943350"/>
          <p14:tracePt t="181311" x="6389688" y="3951288"/>
          <p14:tracePt t="181323" x="6389688" y="3976688"/>
          <p14:tracePt t="181325" x="6389688" y="3986213"/>
          <p14:tracePt t="181340" x="6389688" y="4027488"/>
          <p14:tracePt t="181346" x="6415088" y="4052888"/>
          <p14:tracePt t="181358" x="6440488" y="4079875"/>
          <p14:tracePt t="181360" x="6456363" y="4087813"/>
          <p14:tracePt t="181373" x="6499225" y="4121150"/>
          <p14:tracePt t="181375" x="6550025" y="4164013"/>
          <p14:tracePt t="181391" x="6661150" y="4197350"/>
          <p14:tracePt t="181396" x="6719888" y="4206875"/>
          <p14:tracePt t="181407" x="6770688" y="4214813"/>
          <p14:tracePt t="181410" x="6813550" y="4240213"/>
          <p14:tracePt t="181424" x="6889750" y="4249738"/>
          <p14:tracePt t="181426" x="6932613" y="4249738"/>
          <p14:tracePt t="181441" x="7034213" y="4249738"/>
          <p14:tracePt t="181446" x="7094538" y="4249738"/>
          <p14:tracePt t="181457" x="7145338" y="4224338"/>
          <p14:tracePt t="181460" x="7204075" y="4214813"/>
          <p14:tracePt t="181475" x="7264400" y="4197350"/>
          <p14:tracePt t="181493" x="7323138" y="4189413"/>
          <p14:tracePt t="181497" x="7348538" y="4189413"/>
          <p14:tracePt t="181508" x="7358063" y="4181475"/>
          <p14:tracePt t="181510" x="7373938" y="4171950"/>
          <p14:tracePt t="181525" x="7400925" y="4146550"/>
          <p14:tracePt t="181542" x="7416800" y="4146550"/>
          <p14:tracePt t="181561" x="7426325" y="4146550"/>
          <p14:tracePt t="181576" x="7426325" y="4138613"/>
          <p14:tracePt t="181594" x="7426325" y="4130675"/>
          <p14:tracePt t="181597" x="7426325" y="4121150"/>
          <p14:tracePt t="181611" x="7426325" y="4105275"/>
          <p14:tracePt t="181628" x="7426325" y="4079875"/>
          <p14:tracePt t="181645" x="7408863" y="4062413"/>
          <p14:tracePt t="181647" x="7400925" y="4052888"/>
          <p14:tracePt t="181661" x="7400925" y="4037013"/>
          <p14:tracePt t="181677" x="7400925" y="4019550"/>
          <p14:tracePt t="181693" x="7391400" y="4011613"/>
          <p14:tracePt t="181724" x="7391400" y="4002088"/>
          <p14:tracePt t="183217" x="7408863" y="4002088"/>
          <p14:tracePt t="183228" x="7459663" y="4011613"/>
          <p14:tracePt t="183239" x="7553325" y="4027488"/>
          <p14:tracePt t="183245" x="7637463" y="4037013"/>
          <p14:tracePt t="183256" x="7705725" y="4044950"/>
          <p14:tracePt t="183260" x="7799388" y="4062413"/>
          <p14:tracePt t="183275" x="7943850" y="4079875"/>
          <p14:tracePt t="183290" x="8105775" y="4113213"/>
          <p14:tracePt t="183295" x="8189913" y="4121150"/>
          <p14:tracePt t="183308" x="8275638" y="4138613"/>
          <p14:tracePt t="183309" x="8359775" y="4138613"/>
          <p14:tracePt t="183325" x="8547100" y="4146550"/>
          <p14:tracePt t="183339" x="8709025" y="4164013"/>
          <p14:tracePt t="183345" x="8777288" y="4164013"/>
          <p14:tracePt t="183358" x="8836025" y="4181475"/>
          <p14:tracePt t="183361" x="8912225" y="4181475"/>
          <p14:tracePt t="183374" x="9023350" y="4181475"/>
          <p14:tracePt t="183390" x="9124950" y="4189413"/>
          <p14:tracePt t="183395" x="9183688" y="4189413"/>
          <p14:tracePt t="183405" x="9218613" y="4189413"/>
          <p14:tracePt t="183409" x="9261475" y="4206875"/>
          <p14:tracePt t="183424" x="9328150" y="4214813"/>
          <p14:tracePt t="183440" x="9380538" y="4232275"/>
          <p14:tracePt t="183444" x="9405938" y="4232275"/>
          <p14:tracePt t="183455" x="9431338" y="4240213"/>
          <p14:tracePt t="183459" x="9464675" y="4249738"/>
          <p14:tracePt t="183471" x="9490075" y="4249738"/>
          <p14:tracePt t="183473" x="9515475" y="4257675"/>
          <p14:tracePt t="183489" x="9591675" y="4265613"/>
          <p14:tracePt t="183494" x="9626600" y="4275138"/>
          <p14:tracePt t="183505" x="9667875" y="4275138"/>
          <p14:tracePt t="183509" x="9702800" y="4275138"/>
          <p14:tracePt t="183522" x="9736138" y="4275138"/>
          <p14:tracePt t="183523" x="9761538" y="4275138"/>
          <p14:tracePt t="183539" x="9829800" y="4275138"/>
          <p14:tracePt t="183545" x="9864725" y="4275138"/>
          <p14:tracePt t="183556" x="9915525" y="4265613"/>
          <p14:tracePt t="183558" x="9966325" y="4257675"/>
          <p14:tracePt t="183574" x="10085388" y="4232275"/>
          <p14:tracePt t="183590" x="10153650" y="4214813"/>
          <p14:tracePt t="183594" x="10194925" y="4206875"/>
          <p14:tracePt t="183606" x="10229850" y="4189413"/>
          <p14:tracePt t="183609" x="10263188" y="4181475"/>
          <p14:tracePt t="183623" x="10313988" y="4164013"/>
          <p14:tracePt t="183640" x="10348913" y="4146550"/>
          <p14:tracePt t="183644" x="10374313" y="4146550"/>
          <p14:tracePt t="183657" x="10382250" y="4138613"/>
          <p14:tracePt t="183658" x="10415588" y="4138613"/>
          <p14:tracePt t="183674" x="10467975" y="4121150"/>
          <p14:tracePt t="183688" x="10518775" y="4105275"/>
          <p14:tracePt t="183694" x="10544175" y="4105275"/>
          <p14:tracePt t="183707" x="10569575" y="4105275"/>
          <p14:tracePt t="183708" x="10577513" y="4105275"/>
          <p14:tracePt t="183722" x="10594975" y="4105275"/>
          <p14:tracePt t="183724" x="10602913" y="4095750"/>
          <p14:tracePt t="183739" x="10612438" y="4095750"/>
          <p14:tracePt t="183758" x="10620375" y="4095750"/>
          <p14:tracePt t="183773" x="10620375" y="4087813"/>
          <p14:tracePt t="183795" x="10645775" y="4087813"/>
          <p14:tracePt t="183805" x="10653713" y="4079875"/>
          <p14:tracePt t="183823" x="10671175" y="4079875"/>
          <p14:tracePt t="183845" x="10679113" y="4079875"/>
          <p14:tracePt t="183873" x="10688638" y="4079875"/>
          <p14:tracePt t="183882" x="10704513" y="4062413"/>
          <p14:tracePt t="183892" x="10739438" y="4044950"/>
          <p14:tracePt t="183906" x="10798175" y="4027488"/>
          <p14:tracePt t="183909" x="10823575" y="4019550"/>
          <p14:tracePt t="183923" x="10901363" y="3994150"/>
          <p14:tracePt t="183939" x="11010900" y="3951288"/>
          <p14:tracePt t="183944" x="11079163" y="3943350"/>
          <p14:tracePt t="183956" x="11129963" y="3935413"/>
          <p14:tracePt t="183958" x="11188700" y="3925888"/>
          <p14:tracePt t="183973" x="11282363" y="3908425"/>
          <p14:tracePt t="183989" x="11317288" y="3900488"/>
          <p14:tracePt t="183994" x="11325225" y="3900488"/>
          <p14:tracePt t="184016" x="11333163" y="3900488"/>
          <p14:tracePt t="184032" x="11333163" y="3892550"/>
          <p14:tracePt t="184042" x="11317288" y="3892550"/>
          <p14:tracePt t="184044" x="11241088" y="3892550"/>
          <p14:tracePt t="184056" x="11180763" y="3892550"/>
          <p14:tracePt t="184058" x="11096625" y="3892550"/>
          <p14:tracePt t="184073" x="10909300" y="3900488"/>
          <p14:tracePt t="184088" x="10721975" y="3917950"/>
          <p14:tracePt t="184094" x="10594975" y="3925888"/>
          <p14:tracePt t="184109" x="10356850" y="3968750"/>
          <p14:tracePt t="184122" x="10212388" y="4002088"/>
          <p14:tracePt t="184123" x="10085388" y="4027488"/>
          <p14:tracePt t="184139" x="9821863" y="4070350"/>
          <p14:tracePt t="184144" x="9694863" y="4105275"/>
          <p14:tracePt t="184155" x="9583738" y="4130675"/>
          <p14:tracePt t="184158" x="9472613" y="4164013"/>
          <p14:tracePt t="184174" x="9328150" y="4232275"/>
          <p14:tracePt t="184188" x="9193213" y="4265613"/>
          <p14:tracePt t="184194" x="9150350" y="4283075"/>
          <p14:tracePt t="184204" x="9132888" y="4300538"/>
          <p14:tracePt t="184208" x="9107488" y="4308475"/>
          <p14:tracePt t="184223" x="9099550" y="4316413"/>
          <p14:tracePt t="184240" x="9091613" y="4316413"/>
          <p14:tracePt t="184255" x="9091613" y="4325938"/>
          <p14:tracePt t="184258" x="9099550" y="4325938"/>
          <p14:tracePt t="184274" x="9175750" y="4333875"/>
          <p14:tracePt t="184281" x="9236075" y="4333875"/>
          <p14:tracePt t="184290" x="9277350" y="4325938"/>
          <p14:tracePt t="184294" x="9380538" y="4325938"/>
          <p14:tracePt t="184305" x="9464675" y="4300538"/>
          <p14:tracePt t="184309" x="9566275" y="4275138"/>
          <p14:tracePt t="184323" x="9779000" y="4257675"/>
          <p14:tracePt t="184340" x="9940925" y="4232275"/>
          <p14:tracePt t="184344" x="10042525" y="4224338"/>
          <p14:tracePt t="184355" x="10126663" y="4214813"/>
          <p14:tracePt t="184358" x="10204450" y="4189413"/>
          <p14:tracePt t="184375" x="10348913" y="4156075"/>
          <p14:tracePt t="184389" x="10458450" y="4146550"/>
          <p14:tracePt t="184394" x="10501313" y="4146550"/>
          <p14:tracePt t="184405" x="10509250" y="4146550"/>
          <p14:tracePt t="184408" x="10526713" y="4146550"/>
          <p14:tracePt t="184422" x="10534650" y="4146550"/>
          <p14:tracePt t="184440" x="10544175" y="4146550"/>
          <p14:tracePt t="184544" x="10544175" y="4156075"/>
          <p14:tracePt t="184554" x="10544175" y="4164013"/>
          <p14:tracePt t="184566" x="10544175" y="4181475"/>
          <p14:tracePt t="184582" x="10544175" y="4189413"/>
          <p14:tracePt t="184593" x="10544175" y="4197350"/>
          <p14:tracePt t="184607" x="10544175" y="4214813"/>
          <p14:tracePt t="184608" x="10544175" y="4240213"/>
          <p14:tracePt t="184622" x="10544175" y="4257675"/>
          <p14:tracePt t="184638" x="10544175" y="4275138"/>
          <p14:tracePt t="184644" x="10544175" y="4283075"/>
          <p14:tracePt t="184655" x="10544175" y="4300538"/>
          <p14:tracePt t="184658" x="10544175" y="4308475"/>
          <p14:tracePt t="184674" x="10544175" y="4325938"/>
          <p14:tracePt t="184689" x="10544175" y="4341813"/>
          <p14:tracePt t="184708" x="10544175" y="4351338"/>
          <p14:tracePt t="184731" x="10544175" y="4368800"/>
          <p14:tracePt t="197655" x="10569575" y="4359275"/>
          <p14:tracePt t="197663" x="10594975" y="4341813"/>
          <p14:tracePt t="197674" x="10628313" y="4325938"/>
          <p14:tracePt t="197684" x="10688638" y="4257675"/>
          <p14:tracePt t="197698" x="10764838" y="4206875"/>
          <p14:tracePt t="197714" x="10841038" y="4146550"/>
          <p14:tracePt t="197719" x="10874375" y="4121150"/>
          <p14:tracePt t="197730" x="10926763" y="4105275"/>
          <p14:tracePt t="197733" x="10960100" y="4079875"/>
          <p14:tracePt t="197748" x="11028363" y="4062413"/>
          <p14:tracePt t="197755" x="11071225" y="4052888"/>
          <p14:tracePt t="197767" x="11104563" y="4044950"/>
          <p14:tracePt t="197770" x="11137900" y="4044950"/>
          <p14:tracePt t="197781" x="11180763" y="4037013"/>
          <p14:tracePt t="197783" x="11215688" y="4037013"/>
          <p14:tracePt t="197798" x="11282363" y="4037013"/>
          <p14:tracePt t="197815" x="11350625" y="4037013"/>
          <p14:tracePt t="197819" x="11376025" y="4044950"/>
          <p14:tracePt t="197833" x="11426825" y="4044950"/>
          <p14:tracePt t="197848" x="11495088" y="4044950"/>
          <p14:tracePt t="197865" x="11571288" y="4052888"/>
          <p14:tracePt t="197868" x="11588750" y="4052888"/>
          <p14:tracePt t="197881" x="11622088" y="4052888"/>
          <p14:tracePt t="197883" x="11664950" y="4062413"/>
          <p14:tracePt t="197897" x="11690350" y="4062413"/>
          <p14:tracePt t="197898" x="11725275" y="4062413"/>
          <p14:tracePt t="197917" x="11758613" y="4062413"/>
          <p14:tracePt t="197918" x="11766550" y="4062413"/>
          <p14:tracePt t="197940" x="11776075" y="4062413"/>
          <p14:tracePt t="197997" x="11776075" y="4070350"/>
          <p14:tracePt t="198034" x="11776075" y="4087813"/>
          <p14:tracePt t="198050" x="11776075" y="4105275"/>
          <p14:tracePt t="198061" x="11766550" y="4113213"/>
          <p14:tracePt t="198073" x="11758613" y="4121150"/>
          <p14:tracePt t="198085" x="11750675" y="4130675"/>
          <p14:tracePt t="198098" x="11741150" y="4146550"/>
          <p14:tracePt t="198119" x="11682413" y="4189413"/>
          <p14:tracePt t="198130" x="11674475" y="4206875"/>
          <p14:tracePt t="198133" x="11657013" y="4206875"/>
          <p14:tracePt t="198148" x="11622088" y="4232275"/>
          <p14:tracePt t="198164" x="11606213" y="4249738"/>
          <p14:tracePt t="198168" x="11596688" y="4249738"/>
          <p14:tracePt t="198180" x="11588750" y="4249738"/>
          <p14:tracePt t="198199" x="11563350" y="4249738"/>
          <p14:tracePt t="198204" x="11555413" y="4249738"/>
          <p14:tracePt t="198216" x="11530013" y="4249738"/>
          <p14:tracePt t="198218" x="11512550" y="4257675"/>
          <p14:tracePt t="198231" x="11495088" y="4257675"/>
          <p14:tracePt t="198233" x="11477625" y="4257675"/>
          <p14:tracePt t="198250" x="11469688" y="4257675"/>
          <p14:tracePt t="198263" x="11461750" y="4257675"/>
          <p14:tracePt t="211556" x="11401425" y="4257675"/>
          <p14:tracePt t="211565" x="11282363" y="4265613"/>
          <p14:tracePt t="211577" x="11087100" y="4291013"/>
          <p14:tracePt t="211590" x="11002963" y="4300538"/>
          <p14:tracePt t="211591" x="10909300" y="4300538"/>
          <p14:tracePt t="211606" x="10739438" y="4325938"/>
          <p14:tracePt t="211621" x="10569575" y="4325938"/>
          <p14:tracePt t="211627" x="10483850" y="4333875"/>
          <p14:tracePt t="211638" x="10425113" y="4333875"/>
          <p14:tracePt t="211641" x="10348913" y="4333875"/>
          <p14:tracePt t="211655" x="10298113" y="4333875"/>
          <p14:tracePt t="211656" x="10237788" y="4316413"/>
          <p14:tracePt t="211672" x="10110788" y="4291013"/>
          <p14:tracePt t="211676" x="10042525" y="4283075"/>
          <p14:tracePt t="211688" x="9966325" y="4257675"/>
          <p14:tracePt t="211691" x="9906000" y="4249738"/>
          <p14:tracePt t="211706" x="9771063" y="4206875"/>
          <p14:tracePt t="211723" x="9685338" y="4164013"/>
          <p14:tracePt t="211727" x="9652000" y="4156075"/>
          <p14:tracePt t="211739" x="9617075" y="4138613"/>
          <p14:tracePt t="211741" x="9566275" y="4113213"/>
          <p14:tracePt t="211754" x="9532938" y="4095750"/>
          <p14:tracePt t="211755" x="9490075" y="4087813"/>
          <p14:tracePt t="211775" x="9396413" y="4052888"/>
          <p14:tracePt t="211776" x="9371013" y="4044950"/>
          <p14:tracePt t="211788" x="9337675" y="4027488"/>
          <p14:tracePt t="211791" x="9286875" y="4019550"/>
          <p14:tracePt t="211805" x="9251950" y="4011613"/>
          <p14:tracePt t="211821" x="9209088" y="4002088"/>
          <p14:tracePt t="211828" x="9201150" y="3986213"/>
          <p14:tracePt t="211840" x="9183688" y="3986213"/>
          <p14:tracePt t="211842" x="9167813" y="3986213"/>
          <p14:tracePt t="211854" x="9158288" y="3986213"/>
          <p14:tracePt t="211856" x="9150350" y="3986213"/>
          <p14:tracePt t="211872" x="9124950" y="3976688"/>
          <p14:tracePt t="211877" x="9107488" y="3976688"/>
          <p14:tracePt t="211888" x="9082088" y="3976688"/>
          <p14:tracePt t="211891" x="9064625" y="3976688"/>
          <p14:tracePt t="211904" x="9039225" y="3976688"/>
          <p14:tracePt t="211905" x="9023350" y="3976688"/>
          <p14:tracePt t="211922" x="8988425" y="3976688"/>
          <p14:tracePt t="211938" x="8972550" y="3976688"/>
          <p14:tracePt t="211941" x="8955088" y="3976688"/>
          <p14:tracePt t="211955" x="8937625" y="3976688"/>
          <p14:tracePt t="211955" x="8929688" y="3976688"/>
          <p14:tracePt t="211974" x="8904288" y="3976688"/>
          <p14:tracePt t="211977" x="8894763" y="3976688"/>
          <p14:tracePt t="211988" x="8878888" y="3976688"/>
          <p14:tracePt t="212005" x="8861425" y="3976688"/>
          <p14:tracePt t="212026" x="8853488" y="3976688"/>
          <p14:tracePt t="212038" x="8843963" y="3976688"/>
          <p14:tracePt t="212054" x="8818563" y="3976688"/>
          <p14:tracePt t="212055" x="8810625" y="3976688"/>
          <p14:tracePt t="212072" x="8785225" y="3976688"/>
          <p14:tracePt t="212088" x="8767763" y="3976688"/>
          <p14:tracePt t="212090" x="8742363" y="3976688"/>
          <p14:tracePt t="212105" x="8724900" y="3976688"/>
          <p14:tracePt t="212122" x="8709025" y="3986213"/>
          <p14:tracePt t="212126" x="8699500" y="3986213"/>
          <p14:tracePt t="212139" x="8691563" y="3986213"/>
          <p14:tracePt t="212154" x="8683625" y="3986213"/>
          <p14:tracePt t="212155" x="8674100" y="3986213"/>
          <p14:tracePt t="212191" x="8666163" y="3986213"/>
          <p14:tracePt t="212228" x="8658225" y="3986213"/>
          <p14:tracePt t="212556" x="8648700" y="3986213"/>
          <p14:tracePt t="212567" x="8640763" y="3986213"/>
          <p14:tracePt t="212578" x="8615363" y="3994150"/>
          <p14:tracePt t="212591" x="8572500" y="4002088"/>
          <p14:tracePt t="212605" x="8539163" y="4002088"/>
          <p14:tracePt t="212622" x="8496300" y="4019550"/>
          <p14:tracePt t="212626" x="8462963" y="4027488"/>
          <p14:tracePt t="212638" x="8428038" y="4037013"/>
          <p14:tracePt t="212640" x="8402638" y="4052888"/>
          <p14:tracePt t="212655" x="8343900" y="4070350"/>
          <p14:tracePt t="212672" x="8301038" y="4087813"/>
          <p14:tracePt t="212676" x="8283575" y="4087813"/>
          <p14:tracePt t="212689" x="8258175" y="4087813"/>
          <p14:tracePt t="212691" x="8232775" y="4087813"/>
          <p14:tracePt t="212704" x="8207375" y="4095750"/>
          <p14:tracePt t="212705" x="8181975" y="4095750"/>
          <p14:tracePt t="212722" x="8147050" y="4105275"/>
          <p14:tracePt t="212726" x="8113713" y="4113213"/>
          <p14:tracePt t="212738" x="8105775" y="4113213"/>
          <p14:tracePt t="212740" x="8088313" y="4121150"/>
          <p14:tracePt t="212755" x="8070850" y="4130675"/>
          <p14:tracePt t="212771" x="8062913" y="4130675"/>
          <p14:tracePt t="212776" x="8045450" y="4130675"/>
          <p14:tracePt t="212813" x="8037513" y="4138613"/>
          <p14:tracePt t="212822" x="8029575" y="4138613"/>
          <p14:tracePt t="212833" x="8012113" y="4138613"/>
          <p14:tracePt t="212842" x="8004175" y="4138613"/>
          <p14:tracePt t="212855" x="7977188" y="4138613"/>
          <p14:tracePt t="212870" x="7961313" y="4138613"/>
          <p14:tracePt t="212889" x="7943850" y="4138613"/>
          <p14:tracePt t="212907" x="7935913" y="4138613"/>
          <p14:tracePt t="212921" x="7918450" y="4138613"/>
          <p14:tracePt t="220070" x="7893050" y="4138613"/>
          <p14:tracePt t="220081" x="7875588" y="4138613"/>
          <p14:tracePt t="220092" x="7807325" y="4138613"/>
          <p14:tracePt t="220101" x="7791450" y="4138613"/>
          <p14:tracePt t="220106" x="7748588" y="4138613"/>
          <p14:tracePt t="220115" x="7697788" y="4138613"/>
          <p14:tracePt t="220120" x="7654925" y="4138613"/>
          <p14:tracePt t="220135" x="7535863" y="4138613"/>
          <p14:tracePt t="220150" x="7434263" y="4138613"/>
          <p14:tracePt t="220155" x="7383463" y="4138613"/>
          <p14:tracePt t="220167" x="7348538" y="4138613"/>
          <p14:tracePt t="220169" x="7315200" y="4138613"/>
          <p14:tracePt t="220184" x="7246938" y="4146550"/>
          <p14:tracePt t="220200" x="7196138" y="4156075"/>
          <p14:tracePt t="220206" x="7162800" y="4164013"/>
          <p14:tracePt t="220217" x="7127875" y="4171950"/>
          <p14:tracePt t="220220" x="7094538" y="4181475"/>
          <p14:tracePt t="220234" x="7000875" y="4197350"/>
          <p14:tracePt t="220249" x="6907213" y="4240213"/>
          <p14:tracePt t="220255" x="6881813" y="4249738"/>
          <p14:tracePt t="220265" x="6838950" y="4265613"/>
          <p14:tracePt t="220269" x="6813550" y="4275138"/>
          <p14:tracePt t="220285" x="6745288" y="4291013"/>
          <p14:tracePt t="220299" x="6719888" y="4308475"/>
          <p14:tracePt t="220305" x="6694488" y="4333875"/>
          <p14:tracePt t="220317" x="6686550" y="4341813"/>
          <p14:tracePt t="220334" x="6653213" y="4376738"/>
          <p14:tracePt t="220351" x="6626225" y="4427538"/>
          <p14:tracePt t="220355" x="6618288" y="4435475"/>
          <p14:tracePt t="220366" x="6610350" y="4452938"/>
          <p14:tracePt t="220369" x="6600825" y="4478338"/>
          <p14:tracePt t="220382" x="6592888" y="4486275"/>
          <p14:tracePt t="220383" x="6584950" y="4495800"/>
          <p14:tracePt t="220401" x="6584950" y="4521200"/>
          <p14:tracePt t="220405" x="6575425" y="4546600"/>
          <p14:tracePt t="220417" x="6567488" y="4554538"/>
          <p14:tracePt t="220421" x="6567488" y="4572000"/>
          <p14:tracePt t="220432" x="6550025" y="4589463"/>
          <p14:tracePt t="220434" x="6542088" y="4605338"/>
          <p14:tracePt t="220450" x="6524625" y="4648200"/>
          <p14:tracePt t="220454" x="6524625" y="4673600"/>
          <p14:tracePt t="220468" x="6499225" y="4716463"/>
          <p14:tracePt t="220471" x="6499225" y="4741863"/>
          <p14:tracePt t="220484" x="6473825" y="4810125"/>
          <p14:tracePt t="220500" x="6473825" y="4860925"/>
          <p14:tracePt t="220505" x="6473825" y="4886325"/>
          <p14:tracePt t="220517" x="6473825" y="4911725"/>
          <p14:tracePt t="220519" x="6473825" y="4919663"/>
          <p14:tracePt t="220536" x="6508750" y="4972050"/>
          <p14:tracePt t="220551" x="6542088" y="5013325"/>
          <p14:tracePt t="220555" x="6575425" y="5038725"/>
          <p14:tracePt t="220568" x="6600825" y="5056188"/>
          <p14:tracePt t="220569" x="6610350" y="5064125"/>
          <p14:tracePt t="220583" x="6661150" y="5091113"/>
          <p14:tracePt t="220600" x="6686550" y="5099050"/>
          <p14:tracePt t="220605" x="6694488" y="5099050"/>
          <p14:tracePt t="220619" x="6737350" y="5124450"/>
          <p14:tracePt t="220633" x="6770688" y="5132388"/>
          <p14:tracePt t="220650" x="6831013" y="5149850"/>
          <p14:tracePt t="220655" x="6856413" y="5157788"/>
          <p14:tracePt t="220667" x="6899275" y="5157788"/>
          <p14:tracePt t="220668" x="6907213" y="5157788"/>
          <p14:tracePt t="220685" x="6958013" y="5167313"/>
          <p14:tracePt t="220699" x="6992938" y="5167313"/>
          <p14:tracePt t="220704" x="7008813" y="5167313"/>
          <p14:tracePt t="220717" x="7026275" y="5167313"/>
          <p14:tracePt t="220719" x="7034213" y="5167313"/>
          <p14:tracePt t="220734" x="7043738" y="5167313"/>
          <p14:tracePt t="220751" x="7051675" y="5167313"/>
          <p14:tracePt t="220755" x="7059613" y="5167313"/>
          <p14:tracePt t="220766" x="7069138" y="5167313"/>
          <p14:tracePt t="220768" x="7077075" y="5167313"/>
          <p14:tracePt t="220783" x="7094538" y="5157788"/>
          <p14:tracePt t="220799" x="7102475" y="5157788"/>
          <p14:tracePt t="220804" x="7102475" y="5149850"/>
          <p14:tracePt t="220819" x="7112000" y="5149850"/>
          <p14:tracePt t="220841" x="7112000" y="5141913"/>
          <p14:tracePt t="220854" x="7119938" y="5124450"/>
          <p14:tracePt t="220865" x="7119938" y="5106988"/>
          <p14:tracePt t="220869" x="7127875" y="5073650"/>
          <p14:tracePt t="220883" x="7127875" y="5013325"/>
          <p14:tracePt t="220902" x="7127875" y="4929188"/>
          <p14:tracePt t="220916" x="7127875" y="4843463"/>
          <p14:tracePt t="220918" x="7127875" y="4810125"/>
          <p14:tracePt t="220932" x="7137400" y="4767263"/>
          <p14:tracePt t="220933" x="7137400" y="4741863"/>
          <p14:tracePt t="220951" x="7137400" y="4691063"/>
          <p14:tracePt t="220954" x="7137400" y="4665663"/>
          <p14:tracePt t="220969" x="7137400" y="4640263"/>
          <p14:tracePt t="220983" x="7137400" y="4605338"/>
          <p14:tracePt t="221000" x="7137400" y="4579938"/>
          <p14:tracePt t="221004" x="7137400" y="4572000"/>
          <p14:tracePt t="221017" x="7137400" y="4564063"/>
          <p14:tracePt t="221018" x="7137400" y="4546600"/>
          <p14:tracePt t="221032" x="7137400" y="4538663"/>
          <p14:tracePt t="221049" x="7112000" y="4521200"/>
          <p14:tracePt t="221054" x="7102475" y="4513263"/>
          <p14:tracePt t="221065" x="7069138" y="4503738"/>
          <p14:tracePt t="221068" x="7034213" y="4503738"/>
          <p14:tracePt t="221084" x="6950075" y="4503738"/>
          <p14:tracePt t="221102" x="6856413" y="4503738"/>
          <p14:tracePt t="221104" x="6805613" y="4503738"/>
          <p14:tracePt t="221115" x="6770688" y="4513263"/>
          <p14:tracePt t="221118" x="6745288" y="4521200"/>
          <p14:tracePt t="221132" x="6704013" y="4529138"/>
          <p14:tracePt t="221133" x="6686550" y="4529138"/>
          <p14:tracePt t="221151" x="6643688" y="4546600"/>
          <p14:tracePt t="221154" x="6618288" y="4572000"/>
          <p14:tracePt t="221166" x="6600825" y="4579938"/>
          <p14:tracePt t="221168" x="6592888" y="4589463"/>
          <p14:tracePt t="221182" x="6567488" y="4597400"/>
          <p14:tracePt t="221184" x="6559550" y="4605338"/>
          <p14:tracePt t="221199" x="6542088" y="4622800"/>
          <p14:tracePt t="221204" x="6524625" y="4640263"/>
          <p14:tracePt t="221215" x="6516688" y="4657725"/>
          <p14:tracePt t="221218" x="6491288" y="4683125"/>
          <p14:tracePt t="221232" x="6491288" y="4708525"/>
          <p14:tracePt t="221233" x="6483350" y="4733925"/>
          <p14:tracePt t="221248" x="6483350" y="4802188"/>
          <p14:tracePt t="221254" x="6483350" y="4827588"/>
          <p14:tracePt t="221265" x="6483350" y="4860925"/>
          <p14:tracePt t="221268" x="6483350" y="4886325"/>
          <p14:tracePt t="221283" x="6516688" y="4937125"/>
          <p14:tracePt t="221298" x="6550025" y="5005388"/>
          <p14:tracePt t="221304" x="6584950" y="5030788"/>
          <p14:tracePt t="221316" x="6610350" y="5064125"/>
          <p14:tracePt t="221318" x="6661150" y="5099050"/>
          <p14:tracePt t="221332" x="6719888" y="5116513"/>
          <p14:tracePt t="221332" x="6797675" y="5141913"/>
          <p14:tracePt t="221350" x="6915150" y="5149850"/>
          <p14:tracePt t="221354" x="6967538" y="5167313"/>
          <p14:tracePt t="221367" x="7026275" y="5157788"/>
          <p14:tracePt t="221368" x="7069138" y="5149850"/>
          <p14:tracePt t="221383" x="7137400" y="5132388"/>
          <p14:tracePt t="221399" x="7204075" y="5106988"/>
          <p14:tracePt t="221404" x="7221538" y="5091113"/>
          <p14:tracePt t="221417" x="7239000" y="5064125"/>
          <p14:tracePt t="221420" x="7264400" y="5056188"/>
          <p14:tracePt t="221434" x="7289800" y="5013325"/>
          <p14:tracePt t="221449" x="7297738" y="4946650"/>
          <p14:tracePt t="221454" x="7297738" y="4937125"/>
          <p14:tracePt t="221465" x="7297738" y="4903788"/>
          <p14:tracePt t="221468" x="7297738" y="4868863"/>
          <p14:tracePt t="221483" x="7272338" y="4802188"/>
          <p14:tracePt t="221499" x="7229475" y="4749800"/>
          <p14:tracePt t="221504" x="7221538" y="4724400"/>
          <p14:tracePt t="221517" x="7204075" y="4716463"/>
          <p14:tracePt t="221518" x="7188200" y="4699000"/>
          <p14:tracePt t="221533" x="7153275" y="4673600"/>
          <p14:tracePt t="221551" x="7137400" y="4665663"/>
          <p14:tracePt t="221554" x="7127875" y="4665663"/>
          <p14:tracePt t="221566" x="7119938" y="4665663"/>
          <p14:tracePt t="221568" x="7112000" y="4665663"/>
          <p14:tracePt t="222424" x="7119938" y="4665663"/>
          <p14:tracePt t="222434" x="7137400" y="4673600"/>
          <p14:tracePt t="222446" x="7188200" y="4708525"/>
          <p14:tracePt t="222456" x="7196138" y="4733925"/>
          <p14:tracePt t="222467" x="7281863" y="4775200"/>
          <p14:tracePt t="222483" x="7383463" y="4818063"/>
          <p14:tracePt t="222499" x="7467600" y="4860925"/>
          <p14:tracePt t="222503" x="7510463" y="4886325"/>
          <p14:tracePt t="222515" x="7535863" y="4894263"/>
          <p14:tracePt t="222517" x="7570788" y="4903788"/>
          <p14:tracePt t="222533" x="7604125" y="4903788"/>
          <p14:tracePt t="222551" x="7629525" y="4919663"/>
          <p14:tracePt t="222553" x="7646988" y="4919663"/>
          <p14:tracePt t="222617" x="7654925" y="4919663"/>
          <p14:tracePt t="222689" x="7662863" y="4919663"/>
          <p14:tracePt t="222753" x="7672388" y="4919663"/>
          <p14:tracePt t="222765" x="7672388" y="4911725"/>
          <p14:tracePt t="222792" x="7680325" y="4911725"/>
          <p14:tracePt t="222803" x="7680325" y="4903788"/>
          <p14:tracePt t="222813" x="7688263" y="4903788"/>
          <p14:tracePt t="222825" x="7748588" y="4878388"/>
          <p14:tracePt t="222836" x="7791450" y="4868863"/>
          <p14:tracePt t="222848" x="7859713" y="4852988"/>
          <p14:tracePt t="222853" x="7893050" y="4827588"/>
          <p14:tracePt t="222866" x="7951788" y="4818063"/>
          <p14:tracePt t="222867" x="7986713" y="4810125"/>
          <p14:tracePt t="222882" x="8070850" y="4784725"/>
          <p14:tracePt t="222902" x="8121650" y="4767263"/>
          <p14:tracePt t="222904" x="8147050" y="4759325"/>
          <p14:tracePt t="222916" x="8174038" y="4741863"/>
          <p14:tracePt t="222917" x="8207375" y="4733925"/>
          <p14:tracePt t="222932" x="8240713" y="4724400"/>
          <p14:tracePt t="222952" x="8301038" y="4716463"/>
          <p14:tracePt t="222954" x="8308975" y="4716463"/>
          <p14:tracePt t="222965" x="8334375" y="4708525"/>
          <p14:tracePt t="222966" x="8369300" y="4708525"/>
          <p14:tracePt t="222982" x="8410575" y="4699000"/>
          <p14:tracePt t="223001" x="8478838" y="4691063"/>
          <p14:tracePt t="223002" x="8504238" y="4683125"/>
          <p14:tracePt t="223017" x="8564563" y="4673600"/>
          <p14:tracePt t="223032" x="8640763" y="4665663"/>
          <p14:tracePt t="223048" x="8709025" y="4648200"/>
          <p14:tracePt t="223052" x="8734425" y="4648200"/>
          <p14:tracePt t="223064" x="8777288" y="4648200"/>
          <p14:tracePt t="223067" x="8802688" y="4640263"/>
          <p14:tracePt t="223082" x="8853488" y="4630738"/>
          <p14:tracePt t="223098" x="8921750" y="4622800"/>
          <p14:tracePt t="223102" x="8947150" y="4622800"/>
          <p14:tracePt t="223524" x="9031288" y="4614863"/>
          <p14:tracePt t="223536" x="9142413" y="4589463"/>
          <p14:tracePt t="223546" x="9345613" y="4572000"/>
          <p14:tracePt t="223552" x="9447213" y="4546600"/>
          <p14:tracePt t="223568" x="9617075" y="4538663"/>
          <p14:tracePt t="223584" x="9761538" y="4513263"/>
          <p14:tracePt t="223597" x="9855200" y="4513263"/>
          <p14:tracePt t="223602" x="9880600" y="4513263"/>
          <p14:tracePt t="223615" x="9915525" y="4521200"/>
          <p14:tracePt t="223617" x="9931400" y="4521200"/>
          <p14:tracePt t="223633" x="9948863" y="4529138"/>
          <p14:tracePt t="223660" x="9948863" y="4538663"/>
          <p14:tracePt t="223681" x="9948863" y="4546600"/>
          <p14:tracePt t="223695" x="9948863" y="4572000"/>
          <p14:tracePt t="223706" x="9940925" y="4589463"/>
          <p14:tracePt t="223718" x="9890125" y="4630738"/>
          <p14:tracePt t="223733" x="9847263" y="4683125"/>
          <p14:tracePt t="223752" x="9796463" y="4724400"/>
          <p14:tracePt t="223755" x="9786938" y="4733925"/>
          <p14:tracePt t="223768" x="9761538" y="4759325"/>
          <p14:tracePt t="223782" x="9745663" y="4775200"/>
          <p14:tracePt t="223800" x="9710738" y="4792663"/>
          <p14:tracePt t="223805" x="9702800" y="4802188"/>
          <p14:tracePt t="223817" x="9667875" y="4827588"/>
          <p14:tracePt t="223837" x="9634538" y="4827588"/>
          <p14:tracePt t="223840" x="9626600" y="4827588"/>
          <p14:tracePt t="223850" x="9617075" y="4827588"/>
          <p14:tracePt t="223852" x="9609138" y="4835525"/>
          <p14:tracePt t="223867" x="9583738" y="4835525"/>
          <p14:tracePt t="223882" x="9575800" y="4835525"/>
          <p14:tracePt t="223900" x="9566275" y="4835525"/>
          <p14:tracePt t="223906" x="9558338" y="4835525"/>
          <p14:tracePt t="223916" x="9550400" y="4835525"/>
          <p14:tracePt t="223931" x="9507538" y="4835525"/>
          <p14:tracePt t="223948" x="9490075" y="4835525"/>
          <p14:tracePt t="223952" x="9482138" y="4835525"/>
          <p14:tracePt t="223966" x="9472613" y="4835525"/>
          <p14:tracePt t="223982" x="9464675" y="4835525"/>
          <p14:tracePt t="223997" x="9456738" y="4835525"/>
          <p14:tracePt t="244102" x="9142413" y="4759325"/>
          <p14:tracePt t="244113" x="8597900" y="4614863"/>
          <p14:tracePt t="244125" x="7400925" y="4333875"/>
          <p14:tracePt t="244138" x="6770688" y="4138613"/>
          <p14:tracePt t="244139" x="6108700" y="3960813"/>
          <p14:tracePt t="244153" x="4656138" y="3603625"/>
          <p14:tracePt t="244169" x="3178175" y="3271838"/>
          <p14:tracePt t="244173" x="2438400" y="3135313"/>
          <p14:tracePt t="244186" x="1724025" y="2974975"/>
          <p14:tracePt t="244187" x="1019175" y="2820988"/>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90CE9D-41CD-25B2-CEA5-F3DED857520E}"/>
              </a:ext>
            </a:extLst>
          </p:cNvPr>
          <p:cNvSpPr>
            <a:spLocks noGrp="1"/>
          </p:cNvSpPr>
          <p:nvPr>
            <p:ph type="ctrTitle"/>
          </p:nvPr>
        </p:nvSpPr>
        <p:spPr/>
        <p:txBody>
          <a:bodyPr>
            <a:noAutofit/>
          </a:bodyPr>
          <a:lstStyle/>
          <a:p>
            <a:r>
              <a:rPr lang="en-GB" sz="8000" dirty="0"/>
              <a:t>Thank you!</a:t>
            </a:r>
          </a:p>
        </p:txBody>
      </p:sp>
      <p:sp>
        <p:nvSpPr>
          <p:cNvPr id="3" name="Sottotitolo 2">
            <a:extLst>
              <a:ext uri="{FF2B5EF4-FFF2-40B4-BE49-F238E27FC236}">
                <a16:creationId xmlns:a16="http://schemas.microsoft.com/office/drawing/2014/main" id="{31A3A845-7A91-D91C-AF2E-AABDC798933B}"/>
              </a:ext>
            </a:extLst>
          </p:cNvPr>
          <p:cNvSpPr>
            <a:spLocks noGrp="1"/>
          </p:cNvSpPr>
          <p:nvPr>
            <p:ph type="subTitle" idx="4294967295"/>
          </p:nvPr>
        </p:nvSpPr>
        <p:spPr>
          <a:xfrm>
            <a:off x="2015197" y="4303713"/>
            <a:ext cx="1854160" cy="271462"/>
          </a:xfrm>
        </p:spPr>
        <p:txBody>
          <a:bodyPr>
            <a:noAutofit/>
          </a:bodyPr>
          <a:lstStyle/>
          <a:p>
            <a:pPr marL="0" indent="0" algn="l">
              <a:buNone/>
            </a:pPr>
            <a:r>
              <a:rPr lang="en-GB" sz="1300">
                <a:solidFill>
                  <a:schemeClr val="bg1"/>
                </a:solidFill>
              </a:rPr>
              <a:t>DEDALUS-HORIZON.EU</a:t>
            </a:r>
          </a:p>
        </p:txBody>
      </p:sp>
      <p:sp>
        <p:nvSpPr>
          <p:cNvPr id="7" name="Sottotitolo 2">
            <a:extLst>
              <a:ext uri="{FF2B5EF4-FFF2-40B4-BE49-F238E27FC236}">
                <a16:creationId xmlns:a16="http://schemas.microsoft.com/office/drawing/2014/main" id="{F92DFBA8-B8DE-91AA-FC17-0392D2C2BF9D}"/>
              </a:ext>
            </a:extLst>
          </p:cNvPr>
          <p:cNvSpPr txBox="1">
            <a:spLocks/>
          </p:cNvSpPr>
          <p:nvPr/>
        </p:nvSpPr>
        <p:spPr>
          <a:xfrm>
            <a:off x="4566542" y="4293029"/>
            <a:ext cx="1361834" cy="293316"/>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300"/>
              <a:t>@DEDALUS_EU</a:t>
            </a:r>
          </a:p>
        </p:txBody>
      </p:sp>
      <p:sp>
        <p:nvSpPr>
          <p:cNvPr id="9" name="Sottotitolo 2">
            <a:extLst>
              <a:ext uri="{FF2B5EF4-FFF2-40B4-BE49-F238E27FC236}">
                <a16:creationId xmlns:a16="http://schemas.microsoft.com/office/drawing/2014/main" id="{4518A588-DDA2-ED8F-6F2E-B23C3471FE5D}"/>
              </a:ext>
            </a:extLst>
          </p:cNvPr>
          <p:cNvSpPr txBox="1">
            <a:spLocks/>
          </p:cNvSpPr>
          <p:nvPr/>
        </p:nvSpPr>
        <p:spPr>
          <a:xfrm>
            <a:off x="6537154" y="4293147"/>
            <a:ext cx="1303499" cy="2721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300"/>
              <a:t>@DEDALUS_EU</a:t>
            </a:r>
          </a:p>
        </p:txBody>
      </p:sp>
      <p:pic>
        <p:nvPicPr>
          <p:cNvPr id="11" name="Elemento grafico 10">
            <a:extLst>
              <a:ext uri="{FF2B5EF4-FFF2-40B4-BE49-F238E27FC236}">
                <a16:creationId xmlns:a16="http://schemas.microsoft.com/office/drawing/2014/main" id="{CAF8F3B3-847A-FA90-26C1-FD387DEE20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24551" y="4222476"/>
            <a:ext cx="419100" cy="419100"/>
          </a:xfrm>
          <a:prstGeom prst="rect">
            <a:avLst/>
          </a:prstGeom>
        </p:spPr>
      </p:pic>
      <p:pic>
        <p:nvPicPr>
          <p:cNvPr id="13" name="Elemento grafico 12">
            <a:extLst>
              <a:ext uri="{FF2B5EF4-FFF2-40B4-BE49-F238E27FC236}">
                <a16:creationId xmlns:a16="http://schemas.microsoft.com/office/drawing/2014/main" id="{B4EA5473-5EFE-DA97-1903-BD29A14A38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47442" y="4222476"/>
            <a:ext cx="419100" cy="419100"/>
          </a:xfrm>
          <a:prstGeom prst="rect">
            <a:avLst/>
          </a:prstGeom>
        </p:spPr>
      </p:pic>
      <p:pic>
        <p:nvPicPr>
          <p:cNvPr id="15" name="Elemento grafico 14">
            <a:extLst>
              <a:ext uri="{FF2B5EF4-FFF2-40B4-BE49-F238E27FC236}">
                <a16:creationId xmlns:a16="http://schemas.microsoft.com/office/drawing/2014/main" id="{9A86272C-C88E-0FED-9134-B62F9DB0CD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1578907" y="4222476"/>
            <a:ext cx="419101" cy="419101"/>
          </a:xfrm>
          <a:prstGeom prst="rect">
            <a:avLst/>
          </a:prstGeom>
        </p:spPr>
      </p:pic>
      <p:sp>
        <p:nvSpPr>
          <p:cNvPr id="16" name="Sottotitolo 2">
            <a:extLst>
              <a:ext uri="{FF2B5EF4-FFF2-40B4-BE49-F238E27FC236}">
                <a16:creationId xmlns:a16="http://schemas.microsoft.com/office/drawing/2014/main" id="{9035A25A-5733-AC96-30F8-43B66BAD2E84}"/>
              </a:ext>
            </a:extLst>
          </p:cNvPr>
          <p:cNvSpPr txBox="1">
            <a:spLocks/>
          </p:cNvSpPr>
          <p:nvPr/>
        </p:nvSpPr>
        <p:spPr>
          <a:xfrm>
            <a:off x="8520760" y="4303612"/>
            <a:ext cx="2293118" cy="2721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300"/>
              <a:t>INFO@DEDALUS-HORIZON.EU</a:t>
            </a:r>
          </a:p>
        </p:txBody>
      </p:sp>
      <p:pic>
        <p:nvPicPr>
          <p:cNvPr id="19" name="Elemento grafico 18">
            <a:extLst>
              <a:ext uri="{FF2B5EF4-FFF2-40B4-BE49-F238E27FC236}">
                <a16:creationId xmlns:a16="http://schemas.microsoft.com/office/drawing/2014/main" id="{6AEF0998-3492-A257-E5F5-D8ADF4A0273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01660" y="4219672"/>
            <a:ext cx="419100" cy="419100"/>
          </a:xfrm>
          <a:prstGeom prst="rect">
            <a:avLst/>
          </a:prstGeom>
        </p:spPr>
      </p:pic>
    </p:spTree>
    <p:extLst>
      <p:ext uri="{BB962C8B-B14F-4D97-AF65-F5344CB8AC3E}">
        <p14:creationId xmlns:p14="http://schemas.microsoft.com/office/powerpoint/2010/main" val="2051437384"/>
      </p:ext>
    </p:extLst>
  </p:cSld>
  <p:clrMapOvr>
    <a:masterClrMapping/>
  </p:clrMapOvr>
  <mc:AlternateContent xmlns:mc="http://schemas.openxmlformats.org/markup-compatibility/2006" xmlns:p14="http://schemas.microsoft.com/office/powerpoint/2010/main">
    <mc:Choice Requires="p14">
      <p:transition spd="slow" p14:dur="2000" advTm="16199"/>
    </mc:Choice>
    <mc:Fallback xmlns="">
      <p:transition spd="slow" advTm="1619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6|1.3|0.5|0.3|1.8|0.2|0.2|0.2|0.3"/>
</p:tagLst>
</file>

<file path=ppt/theme/theme1.xml><?xml version="1.0" encoding="utf-8"?>
<a:theme xmlns:a="http://schemas.openxmlformats.org/drawingml/2006/main" name="Tema di Office">
  <a:themeElements>
    <a:clrScheme name="Dedalus">
      <a:dk1>
        <a:srgbClr val="0048E5"/>
      </a:dk1>
      <a:lt1>
        <a:srgbClr val="FFFFFF"/>
      </a:lt1>
      <a:dk2>
        <a:srgbClr val="FFBD00"/>
      </a:dk2>
      <a:lt2>
        <a:srgbClr val="0048E5"/>
      </a:lt2>
      <a:accent1>
        <a:srgbClr val="0048E5"/>
      </a:accent1>
      <a:accent2>
        <a:srgbClr val="FFBD00"/>
      </a:accent2>
      <a:accent3>
        <a:srgbClr val="3336FF"/>
      </a:accent3>
      <a:accent4>
        <a:srgbClr val="040423"/>
      </a:accent4>
      <a:accent5>
        <a:srgbClr val="CCCCCC"/>
      </a:accent5>
      <a:accent6>
        <a:srgbClr val="FFFFFF"/>
      </a:accent6>
      <a:hlink>
        <a:srgbClr val="FFBE00"/>
      </a:hlink>
      <a:folHlink>
        <a:srgbClr val="FFBE00"/>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F415BA-EABF-4230-8E2B-B10FC5FE022B}">
  <ds:schemaRefs>
    <ds:schemaRef ds:uri="http://schemas.microsoft.com/sharepoint/v3/contenttype/forms"/>
  </ds:schemaRefs>
</ds:datastoreItem>
</file>

<file path=customXml/itemProps2.xml><?xml version="1.0" encoding="utf-8"?>
<ds:datastoreItem xmlns:ds="http://schemas.openxmlformats.org/officeDocument/2006/customXml" ds:itemID="{64B4672B-8A3C-49BB-882B-42D0BBD8F050}">
  <ds:schemaRefs>
    <ds:schemaRef ds:uri="http://schemas.microsoft.com/office/2006/metadata/properties"/>
    <ds:schemaRef ds:uri="http://purl.org/dc/dcmitype/"/>
    <ds:schemaRef ds:uri="http://schemas.microsoft.com/office/2006/documentManagement/types"/>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e59c3a80-8105-47bf-b50d-587ad6e97158"/>
    <ds:schemaRef ds:uri="649784ff-783e-4bf7-af4e-c489c558176d"/>
  </ds:schemaRefs>
</ds:datastoreItem>
</file>

<file path=customXml/itemProps3.xml><?xml version="1.0" encoding="utf-8"?>
<ds:datastoreItem xmlns:ds="http://schemas.openxmlformats.org/officeDocument/2006/customXml" ds:itemID="{67177B1A-1A35-4C7D-B5AE-8B08CFAEC5C6}"/>
</file>

<file path=docMetadata/LabelInfo.xml><?xml version="1.0" encoding="utf-8"?>
<clbl:labelList xmlns:clbl="http://schemas.microsoft.com/office/2020/mipLabelMetadata">
  <clbl:label id="{b7d6ef24-f30d-43cd-a3ef-030e147f208d}" enabled="1" method="Standard" siteId="{d9eeadad-8248-49b0-95aa-189669fd3144}" removed="0"/>
  <clbl:label id="{f2d7d6c5-1bee-41ff-9e79-b372a5cce71d}" enabled="0" method="" siteId="{f2d7d6c5-1bee-41ff-9e79-b372a5cce71d}" removed="1"/>
</clbl:labelList>
</file>

<file path=docProps/app.xml><?xml version="1.0" encoding="utf-8"?>
<Properties xmlns="http://schemas.openxmlformats.org/officeDocument/2006/extended-properties" xmlns:vt="http://schemas.openxmlformats.org/officeDocument/2006/docPropsVTypes">
  <Template>TEMA BASIC</Template>
  <TotalTime>7122</TotalTime>
  <Words>2141</Words>
  <Application>Microsoft Office PowerPoint</Application>
  <PresentationFormat>Widescreen</PresentationFormat>
  <Paragraphs>183</Paragraphs>
  <Slides>12</Slides>
  <Notes>7</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12</vt:i4>
      </vt:variant>
    </vt:vector>
  </HeadingPairs>
  <TitlesOfParts>
    <vt:vector size="21" baseType="lpstr">
      <vt:lpstr>Aptos</vt:lpstr>
      <vt:lpstr>Arial</vt:lpstr>
      <vt:lpstr>Calibri</vt:lpstr>
      <vt:lpstr>Franklin Gothic Book</vt:lpstr>
      <vt:lpstr>Franklin Gothic Medium</vt:lpstr>
      <vt:lpstr>Montserrat</vt:lpstr>
      <vt:lpstr>Times New Roman</vt:lpstr>
      <vt:lpstr>Wingdings</vt:lpstr>
      <vt:lpstr>Tema di Office</vt:lpstr>
      <vt:lpstr>Data-driven Residential Energy Carrier-agnostic Demand Response Tools and Multi-value Services </vt:lpstr>
      <vt:lpstr>Project Identity Card</vt:lpstr>
      <vt:lpstr>The Consortium</vt:lpstr>
      <vt:lpstr>The Context</vt:lpstr>
      <vt:lpstr>7 Real Life Pilots, across 7 countries</vt:lpstr>
      <vt:lpstr>Main expected outcomes</vt:lpstr>
      <vt:lpstr>Main project objectives</vt:lpstr>
      <vt:lpstr> Focus on user engagement strategy</vt:lpstr>
      <vt:lpstr>Objectives</vt:lpstr>
      <vt:lpstr>Technology Enablers vs. Pilot deployment</vt:lpstr>
      <vt:lpstr>Co-creation workshops insights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Lorenzo Cannella</dc:creator>
  <cp:lastModifiedBy>Alessandro Rossi</cp:lastModifiedBy>
  <cp:revision>28</cp:revision>
  <dcterms:created xsi:type="dcterms:W3CDTF">2023-08-02T12:35:42Z</dcterms:created>
  <dcterms:modified xsi:type="dcterms:W3CDTF">2025-07-10T12:22:19Z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0x0101005EFAF6601383484B89F51FA717AD953A</vt:lpwstr>
  </property>
  <property fmtid="{D5CDD505-2E9C-101B-9397-08002B2CF9AE}" pid="3" name="MediaServiceImageTags">
    <vt:lpwstr/>
  </property>
</Properties>
</file>